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740" r:id="rId3"/>
    <p:sldMasterId id="2147483792" r:id="rId4"/>
    <p:sldMasterId id="2147483805" r:id="rId5"/>
    <p:sldMasterId id="2147483818" r:id="rId6"/>
  </p:sldMasterIdLst>
  <p:notesMasterIdLst>
    <p:notesMasterId r:id="rId31"/>
  </p:notesMasterIdLst>
  <p:handoutMasterIdLst>
    <p:handoutMasterId r:id="rId32"/>
  </p:handoutMasterIdLst>
  <p:sldIdLst>
    <p:sldId id="257" r:id="rId7"/>
    <p:sldId id="302" r:id="rId8"/>
    <p:sldId id="304" r:id="rId9"/>
    <p:sldId id="339" r:id="rId10"/>
    <p:sldId id="323" r:id="rId11"/>
    <p:sldId id="280" r:id="rId12"/>
    <p:sldId id="283" r:id="rId13"/>
    <p:sldId id="261" r:id="rId14"/>
    <p:sldId id="267" r:id="rId15"/>
    <p:sldId id="333" r:id="rId16"/>
    <p:sldId id="334" r:id="rId17"/>
    <p:sldId id="335" r:id="rId18"/>
    <p:sldId id="285" r:id="rId19"/>
    <p:sldId id="328" r:id="rId20"/>
    <p:sldId id="287" r:id="rId21"/>
    <p:sldId id="289" r:id="rId22"/>
    <p:sldId id="331" r:id="rId23"/>
    <p:sldId id="299" r:id="rId24"/>
    <p:sldId id="300" r:id="rId25"/>
    <p:sldId id="340" r:id="rId26"/>
    <p:sldId id="341" r:id="rId27"/>
    <p:sldId id="337" r:id="rId28"/>
    <p:sldId id="342" r:id="rId29"/>
    <p:sldId id="33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70" d="100"/>
          <a:sy n="70" d="100"/>
        </p:scale>
        <p:origin x="-74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4D785-9FAE-4D13-9994-1B85D51E1AC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E4E656-733F-431B-A36A-B9ADCE5D31F1}">
      <dgm:prSet phldrT="[Текст]"/>
      <dgm:spPr/>
      <dgm:t>
        <a:bodyPr/>
        <a:lstStyle/>
        <a:p>
          <a:r>
            <a:rPr lang="uk-UA" dirty="0" smtClean="0"/>
            <a:t>Директор школи</a:t>
          </a:r>
          <a:endParaRPr lang="ru-RU" dirty="0"/>
        </a:p>
      </dgm:t>
    </dgm:pt>
    <dgm:pt modelId="{760E7893-9C7E-4B1B-9FFB-BB5B741308E9}" type="parTrans" cxnId="{2A2CC5C3-32C7-467E-8BB6-C5797D32540A}">
      <dgm:prSet/>
      <dgm:spPr/>
      <dgm:t>
        <a:bodyPr/>
        <a:lstStyle/>
        <a:p>
          <a:endParaRPr lang="ru-RU"/>
        </a:p>
      </dgm:t>
    </dgm:pt>
    <dgm:pt modelId="{B9440196-21B0-47AD-AD4D-41EA2AFAEF8C}" type="sibTrans" cxnId="{2A2CC5C3-32C7-467E-8BB6-C5797D32540A}">
      <dgm:prSet/>
      <dgm:spPr/>
      <dgm:t>
        <a:bodyPr/>
        <a:lstStyle/>
        <a:p>
          <a:endParaRPr lang="ru-RU"/>
        </a:p>
      </dgm:t>
    </dgm:pt>
    <dgm:pt modelId="{C9B5C802-5182-456F-A2CD-B3DB4863043F}" type="asst">
      <dgm:prSet phldrT="[Текст]"/>
      <dgm:spPr/>
      <dgm:t>
        <a:bodyPr/>
        <a:lstStyle/>
        <a:p>
          <a:r>
            <a:rPr lang="uk-UA" dirty="0" smtClean="0"/>
            <a:t>Заступник директора з НВР </a:t>
          </a:r>
          <a:endParaRPr lang="ru-RU" dirty="0"/>
        </a:p>
      </dgm:t>
    </dgm:pt>
    <dgm:pt modelId="{8166A885-EC39-415E-8D0C-3D847EF4F947}" type="parTrans" cxnId="{0D514B80-808C-4F07-AF8F-4708D7C92377}">
      <dgm:prSet/>
      <dgm:spPr/>
      <dgm:t>
        <a:bodyPr/>
        <a:lstStyle/>
        <a:p>
          <a:endParaRPr lang="ru-RU"/>
        </a:p>
      </dgm:t>
    </dgm:pt>
    <dgm:pt modelId="{E287631E-4458-40B6-995D-7217AA93554F}" type="sibTrans" cxnId="{0D514B80-808C-4F07-AF8F-4708D7C92377}">
      <dgm:prSet/>
      <dgm:spPr/>
      <dgm:t>
        <a:bodyPr/>
        <a:lstStyle/>
        <a:p>
          <a:endParaRPr lang="ru-RU"/>
        </a:p>
      </dgm:t>
    </dgm:pt>
    <dgm:pt modelId="{E4FB67C7-55EA-4718-9C78-3AF967BB856B}">
      <dgm:prSet/>
      <dgm:spPr/>
      <dgm:t>
        <a:bodyPr/>
        <a:lstStyle/>
        <a:p>
          <a:r>
            <a:rPr lang="uk-UA" dirty="0" smtClean="0"/>
            <a:t>Батьки</a:t>
          </a:r>
          <a:endParaRPr lang="ru-RU" dirty="0"/>
        </a:p>
      </dgm:t>
    </dgm:pt>
    <dgm:pt modelId="{176E9C6E-DFB7-40EA-BA80-BDF9F7CBBDBE}">
      <dgm:prSet/>
      <dgm:spPr/>
      <dgm:t>
        <a:bodyPr/>
        <a:lstStyle/>
        <a:p>
          <a:r>
            <a:rPr lang="uk-UA" dirty="0" smtClean="0"/>
            <a:t>Учні</a:t>
          </a:r>
          <a:endParaRPr lang="ru-RU" dirty="0"/>
        </a:p>
      </dgm:t>
    </dgm:pt>
    <dgm:pt modelId="{5E937907-24C5-4BA8-8E9D-35C8588B433A}" type="asst">
      <dgm:prSet/>
      <dgm:spPr/>
      <dgm:t>
        <a:bodyPr/>
        <a:lstStyle/>
        <a:p>
          <a:r>
            <a:rPr lang="uk-UA" dirty="0" smtClean="0"/>
            <a:t>Працівники</a:t>
          </a:r>
        </a:p>
      </dgm:t>
    </dgm:pt>
    <dgm:pt modelId="{BF33763A-992A-4C88-B60E-944B88D85173}" type="sibTrans" cxnId="{6539FDBB-1A69-4BD1-8C4A-D3EA9E576DA1}">
      <dgm:prSet/>
      <dgm:spPr/>
      <dgm:t>
        <a:bodyPr/>
        <a:lstStyle/>
        <a:p>
          <a:endParaRPr lang="ru-RU"/>
        </a:p>
      </dgm:t>
    </dgm:pt>
    <dgm:pt modelId="{0688ABC2-3F21-4EC8-960E-E4D07515F6B9}" type="parTrans" cxnId="{6539FDBB-1A69-4BD1-8C4A-D3EA9E576DA1}">
      <dgm:prSet/>
      <dgm:spPr/>
      <dgm:t>
        <a:bodyPr/>
        <a:lstStyle/>
        <a:p>
          <a:endParaRPr lang="ru-RU"/>
        </a:p>
      </dgm:t>
    </dgm:pt>
    <dgm:pt modelId="{94BAD6D9-F3DE-44CA-A543-A5E88EBC37A6}" type="sibTrans" cxnId="{B2DE3839-2E1E-40FE-BE24-B5BAC1C56F29}">
      <dgm:prSet/>
      <dgm:spPr/>
      <dgm:t>
        <a:bodyPr/>
        <a:lstStyle/>
        <a:p>
          <a:endParaRPr lang="ru-RU"/>
        </a:p>
      </dgm:t>
    </dgm:pt>
    <dgm:pt modelId="{9312E5CC-2614-4797-BE62-03F152DE619D}" type="parTrans" cxnId="{B2DE3839-2E1E-40FE-BE24-B5BAC1C56F29}">
      <dgm:prSet/>
      <dgm:spPr/>
      <dgm:t>
        <a:bodyPr/>
        <a:lstStyle/>
        <a:p>
          <a:endParaRPr lang="ru-RU"/>
        </a:p>
      </dgm:t>
    </dgm:pt>
    <dgm:pt modelId="{42DD805E-60A9-45EF-A03F-3990E1F2A50B}" type="sibTrans" cxnId="{EA0C1A13-1D16-413D-8912-CDFE45020A02}">
      <dgm:prSet/>
      <dgm:spPr/>
      <dgm:t>
        <a:bodyPr/>
        <a:lstStyle/>
        <a:p>
          <a:endParaRPr lang="ru-RU"/>
        </a:p>
      </dgm:t>
    </dgm:pt>
    <dgm:pt modelId="{52B5ED8B-508D-4B5C-AB12-AB9EC1E47D00}" type="parTrans" cxnId="{EA0C1A13-1D16-413D-8912-CDFE45020A02}">
      <dgm:prSet/>
      <dgm:spPr/>
      <dgm:t>
        <a:bodyPr/>
        <a:lstStyle/>
        <a:p>
          <a:endParaRPr lang="ru-RU"/>
        </a:p>
      </dgm:t>
    </dgm:pt>
    <dgm:pt modelId="{0AA8C9E6-F39D-459E-9517-BE2F341CB7FE}" type="asst">
      <dgm:prSet/>
      <dgm:spPr/>
      <dgm:t>
        <a:bodyPr/>
        <a:lstStyle/>
        <a:p>
          <a:r>
            <a:rPr lang="uk-UA" dirty="0" smtClean="0"/>
            <a:t>Завгосп школи</a:t>
          </a:r>
          <a:endParaRPr lang="ru-RU" dirty="0"/>
        </a:p>
      </dgm:t>
    </dgm:pt>
    <dgm:pt modelId="{96F49FE5-7605-4424-ABBD-E679C14B5911}" type="sibTrans" cxnId="{F196A953-728A-448D-B640-74E6CA1E542C}">
      <dgm:prSet/>
      <dgm:spPr/>
      <dgm:t>
        <a:bodyPr/>
        <a:lstStyle/>
        <a:p>
          <a:endParaRPr lang="ru-RU"/>
        </a:p>
      </dgm:t>
    </dgm:pt>
    <dgm:pt modelId="{41A5D99B-5D82-41ED-A292-2028525C49EE}" type="parTrans" cxnId="{F196A953-728A-448D-B640-74E6CA1E542C}">
      <dgm:prSet/>
      <dgm:spPr/>
      <dgm:t>
        <a:bodyPr/>
        <a:lstStyle/>
        <a:p>
          <a:endParaRPr lang="ru-RU"/>
        </a:p>
      </dgm:t>
    </dgm:pt>
    <dgm:pt modelId="{3C5829BD-092F-4598-A689-18CBAB147ACC}" type="asst">
      <dgm:prSet/>
      <dgm:spPr/>
      <dgm:t>
        <a:bodyPr/>
        <a:lstStyle/>
        <a:p>
          <a:r>
            <a:rPr lang="uk-UA" dirty="0" smtClean="0"/>
            <a:t>Технічні працівники</a:t>
          </a:r>
          <a:endParaRPr lang="ru-RU" dirty="0"/>
        </a:p>
      </dgm:t>
    </dgm:pt>
    <dgm:pt modelId="{EA5B1AF8-BA45-46C6-B5FD-A9062C53DD7D}" type="parTrans" cxnId="{DC0E4E84-2FFB-424B-AF29-AD550083B880}">
      <dgm:prSet/>
      <dgm:spPr/>
      <dgm:t>
        <a:bodyPr/>
        <a:lstStyle/>
        <a:p>
          <a:endParaRPr lang="ru-RU"/>
        </a:p>
      </dgm:t>
    </dgm:pt>
    <dgm:pt modelId="{B5F9C1D9-56BD-4268-8AA4-2CED5FDC0D39}" type="sibTrans" cxnId="{DC0E4E84-2FFB-424B-AF29-AD550083B880}">
      <dgm:prSet/>
      <dgm:spPr/>
      <dgm:t>
        <a:bodyPr/>
        <a:lstStyle/>
        <a:p>
          <a:endParaRPr lang="ru-RU"/>
        </a:p>
      </dgm:t>
    </dgm:pt>
    <dgm:pt modelId="{19E34FC7-1C81-4E89-AC37-6A58F0CC25F6}" type="pres">
      <dgm:prSet presAssocID="{EFA4D785-9FAE-4D13-9994-1B85D51E1A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6E07F8-D827-4B43-A617-0005C5A4C6F3}" type="pres">
      <dgm:prSet presAssocID="{EEE4E656-733F-431B-A36A-B9ADCE5D31F1}" presName="hierRoot1" presStyleCnt="0">
        <dgm:presLayoutVars>
          <dgm:hierBranch val="init"/>
        </dgm:presLayoutVars>
      </dgm:prSet>
      <dgm:spPr/>
    </dgm:pt>
    <dgm:pt modelId="{2AD08C81-22BB-4F64-9657-F8B3F46FDB78}" type="pres">
      <dgm:prSet presAssocID="{EEE4E656-733F-431B-A36A-B9ADCE5D31F1}" presName="rootComposite1" presStyleCnt="0"/>
      <dgm:spPr/>
    </dgm:pt>
    <dgm:pt modelId="{1D24F405-7778-4662-8C28-D274454DEBE4}" type="pres">
      <dgm:prSet presAssocID="{EEE4E656-733F-431B-A36A-B9ADCE5D31F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344787-205B-470D-B750-1D6CE6F725CD}" type="pres">
      <dgm:prSet presAssocID="{EEE4E656-733F-431B-A36A-B9ADCE5D31F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E90DA30-E48A-4D85-8B09-A0DE8EEE0F3F}" type="pres">
      <dgm:prSet presAssocID="{EEE4E656-733F-431B-A36A-B9ADCE5D31F1}" presName="hierChild2" presStyleCnt="0"/>
      <dgm:spPr/>
    </dgm:pt>
    <dgm:pt modelId="{8A76A952-F54E-4B32-B39A-1F569FD195A7}" type="pres">
      <dgm:prSet presAssocID="{EEE4E656-733F-431B-A36A-B9ADCE5D31F1}" presName="hierChild3" presStyleCnt="0"/>
      <dgm:spPr/>
    </dgm:pt>
    <dgm:pt modelId="{AFFE011B-995B-4008-884A-E6DD61D62049}" type="pres">
      <dgm:prSet presAssocID="{8166A885-EC39-415E-8D0C-3D847EF4F947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36FD8946-8971-4968-ADC5-EA76CADB3962}" type="pres">
      <dgm:prSet presAssocID="{C9B5C802-5182-456F-A2CD-B3DB4863043F}" presName="hierRoot3" presStyleCnt="0">
        <dgm:presLayoutVars>
          <dgm:hierBranch val="init"/>
        </dgm:presLayoutVars>
      </dgm:prSet>
      <dgm:spPr/>
    </dgm:pt>
    <dgm:pt modelId="{D826928E-68C6-4B2A-B54F-1FB9E4B6F81F}" type="pres">
      <dgm:prSet presAssocID="{C9B5C802-5182-456F-A2CD-B3DB4863043F}" presName="rootComposite3" presStyleCnt="0"/>
      <dgm:spPr/>
    </dgm:pt>
    <dgm:pt modelId="{5B3320BF-912A-4C4E-83CC-3AC9661D5F3F}" type="pres">
      <dgm:prSet presAssocID="{C9B5C802-5182-456F-A2CD-B3DB4863043F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5E2517-7551-46E2-9F7A-D3DBE9F8A747}" type="pres">
      <dgm:prSet presAssocID="{C9B5C802-5182-456F-A2CD-B3DB4863043F}" presName="rootConnector3" presStyleLbl="asst1" presStyleIdx="0" presStyleCnt="4"/>
      <dgm:spPr/>
      <dgm:t>
        <a:bodyPr/>
        <a:lstStyle/>
        <a:p>
          <a:endParaRPr lang="ru-RU"/>
        </a:p>
      </dgm:t>
    </dgm:pt>
    <dgm:pt modelId="{143DF67F-76FE-4622-9A5C-D8CA38DD3888}" type="pres">
      <dgm:prSet presAssocID="{C9B5C802-5182-456F-A2CD-B3DB4863043F}" presName="hierChild6" presStyleCnt="0"/>
      <dgm:spPr/>
    </dgm:pt>
    <dgm:pt modelId="{136D1E1C-9AA3-4ED2-A899-ECDB7E01103E}" type="pres">
      <dgm:prSet presAssocID="{C9B5C802-5182-456F-A2CD-B3DB4863043F}" presName="hierChild7" presStyleCnt="0"/>
      <dgm:spPr/>
    </dgm:pt>
    <dgm:pt modelId="{C7C31B72-1081-48AD-8BFF-73B18E9C061E}" type="pres">
      <dgm:prSet presAssocID="{0688ABC2-3F21-4EC8-960E-E4D07515F6B9}" presName="Name111" presStyleLbl="parChTrans1D3" presStyleIdx="0" presStyleCnt="2"/>
      <dgm:spPr/>
      <dgm:t>
        <a:bodyPr/>
        <a:lstStyle/>
        <a:p>
          <a:endParaRPr lang="ru-RU"/>
        </a:p>
      </dgm:t>
    </dgm:pt>
    <dgm:pt modelId="{0643CEB5-F3F2-4681-9AB7-48FB9CC70374}" type="pres">
      <dgm:prSet presAssocID="{5E937907-24C5-4BA8-8E9D-35C8588B433A}" presName="hierRoot3" presStyleCnt="0">
        <dgm:presLayoutVars>
          <dgm:hierBranch val="init"/>
        </dgm:presLayoutVars>
      </dgm:prSet>
      <dgm:spPr/>
    </dgm:pt>
    <dgm:pt modelId="{D8893BAA-BD1F-4AB8-9297-DC79D8BE337B}" type="pres">
      <dgm:prSet presAssocID="{5E937907-24C5-4BA8-8E9D-35C8588B433A}" presName="rootComposite3" presStyleCnt="0"/>
      <dgm:spPr/>
    </dgm:pt>
    <dgm:pt modelId="{3AE4F9D3-EA63-40E1-A905-95C0C34B8D41}" type="pres">
      <dgm:prSet presAssocID="{5E937907-24C5-4BA8-8E9D-35C8588B433A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EE6B08-AF68-4142-9E62-3E193DB388F3}" type="pres">
      <dgm:prSet presAssocID="{5E937907-24C5-4BA8-8E9D-35C8588B433A}" presName="rootConnector3" presStyleLbl="asst1" presStyleIdx="1" presStyleCnt="4"/>
      <dgm:spPr/>
      <dgm:t>
        <a:bodyPr/>
        <a:lstStyle/>
        <a:p>
          <a:endParaRPr lang="ru-RU"/>
        </a:p>
      </dgm:t>
    </dgm:pt>
    <dgm:pt modelId="{555ED127-2797-4A8C-AC76-F751B30E4C1E}" type="pres">
      <dgm:prSet presAssocID="{5E937907-24C5-4BA8-8E9D-35C8588B433A}" presName="hierChild6" presStyleCnt="0"/>
      <dgm:spPr/>
    </dgm:pt>
    <dgm:pt modelId="{8D13F9AA-DF2E-4327-8D8C-2EE012F64020}" type="pres">
      <dgm:prSet presAssocID="{52B5ED8B-508D-4B5C-AB12-AB9EC1E47D00}" presName="Name37" presStyleLbl="parChTrans1D4" presStyleIdx="0" presStyleCnt="2"/>
      <dgm:spPr/>
      <dgm:t>
        <a:bodyPr/>
        <a:lstStyle/>
        <a:p>
          <a:endParaRPr lang="ru-RU"/>
        </a:p>
      </dgm:t>
    </dgm:pt>
    <dgm:pt modelId="{27093775-6433-4169-8826-8EB79931562B}" type="pres">
      <dgm:prSet presAssocID="{176E9C6E-DFB7-40EA-BA80-BDF9F7CBBDBE}" presName="hierRoot2" presStyleCnt="0">
        <dgm:presLayoutVars>
          <dgm:hierBranch val="init"/>
        </dgm:presLayoutVars>
      </dgm:prSet>
      <dgm:spPr/>
    </dgm:pt>
    <dgm:pt modelId="{C961EB53-6932-456F-9D70-E435B410C2B2}" type="pres">
      <dgm:prSet presAssocID="{176E9C6E-DFB7-40EA-BA80-BDF9F7CBBDBE}" presName="rootComposite" presStyleCnt="0"/>
      <dgm:spPr/>
    </dgm:pt>
    <dgm:pt modelId="{70A49EEE-F56C-48A5-B164-A2EAD8CA4531}" type="pres">
      <dgm:prSet presAssocID="{176E9C6E-DFB7-40EA-BA80-BDF9F7CBBDBE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8D64C0-9F3B-4D04-B2F4-55C123567DEA}" type="pres">
      <dgm:prSet presAssocID="{176E9C6E-DFB7-40EA-BA80-BDF9F7CBBDBE}" presName="rootConnector" presStyleLbl="node4" presStyleIdx="0" presStyleCnt="2"/>
      <dgm:spPr/>
      <dgm:t>
        <a:bodyPr/>
        <a:lstStyle/>
        <a:p>
          <a:endParaRPr lang="ru-RU"/>
        </a:p>
      </dgm:t>
    </dgm:pt>
    <dgm:pt modelId="{21EEC584-B5FE-44C7-9F4D-F611099E9F54}" type="pres">
      <dgm:prSet presAssocID="{176E9C6E-DFB7-40EA-BA80-BDF9F7CBBDBE}" presName="hierChild4" presStyleCnt="0"/>
      <dgm:spPr/>
    </dgm:pt>
    <dgm:pt modelId="{5A2B0EBB-6C91-44A1-8458-2CBD8BC83569}" type="pres">
      <dgm:prSet presAssocID="{176E9C6E-DFB7-40EA-BA80-BDF9F7CBBDBE}" presName="hierChild5" presStyleCnt="0"/>
      <dgm:spPr/>
    </dgm:pt>
    <dgm:pt modelId="{41E40B4D-73D3-4F0C-B8F7-035E9FDE20F5}" type="pres">
      <dgm:prSet presAssocID="{9312E5CC-2614-4797-BE62-03F152DE619D}" presName="Name37" presStyleLbl="parChTrans1D4" presStyleIdx="1" presStyleCnt="2"/>
      <dgm:spPr/>
      <dgm:t>
        <a:bodyPr/>
        <a:lstStyle/>
        <a:p>
          <a:endParaRPr lang="ru-RU"/>
        </a:p>
      </dgm:t>
    </dgm:pt>
    <dgm:pt modelId="{F125AD0C-A6DC-4C27-B76B-55B093D547AC}" type="pres">
      <dgm:prSet presAssocID="{E4FB67C7-55EA-4718-9C78-3AF967BB856B}" presName="hierRoot2" presStyleCnt="0">
        <dgm:presLayoutVars>
          <dgm:hierBranch val="init"/>
        </dgm:presLayoutVars>
      </dgm:prSet>
      <dgm:spPr/>
    </dgm:pt>
    <dgm:pt modelId="{BC48B9CA-19C5-4D81-8B32-B2A44B3DB0D1}" type="pres">
      <dgm:prSet presAssocID="{E4FB67C7-55EA-4718-9C78-3AF967BB856B}" presName="rootComposite" presStyleCnt="0"/>
      <dgm:spPr/>
    </dgm:pt>
    <dgm:pt modelId="{75B2C1F7-CEE4-48CF-BD8D-67D40D1F80F7}" type="pres">
      <dgm:prSet presAssocID="{E4FB67C7-55EA-4718-9C78-3AF967BB856B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074D97-538E-4252-889E-BD85656AAA92}" type="pres">
      <dgm:prSet presAssocID="{E4FB67C7-55EA-4718-9C78-3AF967BB856B}" presName="rootConnector" presStyleLbl="node4" presStyleIdx="1" presStyleCnt="2"/>
      <dgm:spPr/>
      <dgm:t>
        <a:bodyPr/>
        <a:lstStyle/>
        <a:p>
          <a:endParaRPr lang="ru-RU"/>
        </a:p>
      </dgm:t>
    </dgm:pt>
    <dgm:pt modelId="{7AD8A02A-2683-4E82-B4FC-79725C5F6383}" type="pres">
      <dgm:prSet presAssocID="{E4FB67C7-55EA-4718-9C78-3AF967BB856B}" presName="hierChild4" presStyleCnt="0"/>
      <dgm:spPr/>
    </dgm:pt>
    <dgm:pt modelId="{1F098254-7B34-4FD9-B419-E59F749117F9}" type="pres">
      <dgm:prSet presAssocID="{E4FB67C7-55EA-4718-9C78-3AF967BB856B}" presName="hierChild5" presStyleCnt="0"/>
      <dgm:spPr/>
    </dgm:pt>
    <dgm:pt modelId="{AE7946DF-967D-4109-8859-7D2ED2A69A8B}" type="pres">
      <dgm:prSet presAssocID="{5E937907-24C5-4BA8-8E9D-35C8588B433A}" presName="hierChild7" presStyleCnt="0"/>
      <dgm:spPr/>
    </dgm:pt>
    <dgm:pt modelId="{432E1B78-86AA-4714-AB45-2367026C734D}" type="pres">
      <dgm:prSet presAssocID="{41A5D99B-5D82-41ED-A292-2028525C49EE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1A513217-0863-4D66-917F-40A7B4EF4A1A}" type="pres">
      <dgm:prSet presAssocID="{0AA8C9E6-F39D-459E-9517-BE2F341CB7FE}" presName="hierRoot3" presStyleCnt="0">
        <dgm:presLayoutVars>
          <dgm:hierBranch val="init"/>
        </dgm:presLayoutVars>
      </dgm:prSet>
      <dgm:spPr/>
    </dgm:pt>
    <dgm:pt modelId="{D2BB0182-9044-4A1A-8ED2-533BFFA2A6B6}" type="pres">
      <dgm:prSet presAssocID="{0AA8C9E6-F39D-459E-9517-BE2F341CB7FE}" presName="rootComposite3" presStyleCnt="0"/>
      <dgm:spPr/>
    </dgm:pt>
    <dgm:pt modelId="{DA202356-86A1-4BC1-9CB8-354E5D1DCAF5}" type="pres">
      <dgm:prSet presAssocID="{0AA8C9E6-F39D-459E-9517-BE2F341CB7FE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E3457D-5242-410A-AE45-F656FE2C2CDB}" type="pres">
      <dgm:prSet presAssocID="{0AA8C9E6-F39D-459E-9517-BE2F341CB7FE}" presName="rootConnector3" presStyleLbl="asst1" presStyleIdx="2" presStyleCnt="4"/>
      <dgm:spPr/>
      <dgm:t>
        <a:bodyPr/>
        <a:lstStyle/>
        <a:p>
          <a:endParaRPr lang="ru-RU"/>
        </a:p>
      </dgm:t>
    </dgm:pt>
    <dgm:pt modelId="{BDC86B16-B6FD-4569-BD85-87356A7CD80F}" type="pres">
      <dgm:prSet presAssocID="{0AA8C9E6-F39D-459E-9517-BE2F341CB7FE}" presName="hierChild6" presStyleCnt="0"/>
      <dgm:spPr/>
    </dgm:pt>
    <dgm:pt modelId="{BE23DCB9-3A69-4580-8BC6-556205E92F69}" type="pres">
      <dgm:prSet presAssocID="{0AA8C9E6-F39D-459E-9517-BE2F341CB7FE}" presName="hierChild7" presStyleCnt="0"/>
      <dgm:spPr/>
    </dgm:pt>
    <dgm:pt modelId="{2B6F97B2-3B45-466D-B56D-4D2A03B77092}" type="pres">
      <dgm:prSet presAssocID="{EA5B1AF8-BA45-46C6-B5FD-A9062C53DD7D}" presName="Name111" presStyleLbl="parChTrans1D3" presStyleIdx="1" presStyleCnt="2"/>
      <dgm:spPr/>
      <dgm:t>
        <a:bodyPr/>
        <a:lstStyle/>
        <a:p>
          <a:endParaRPr lang="ru-RU"/>
        </a:p>
      </dgm:t>
    </dgm:pt>
    <dgm:pt modelId="{1121B6DC-1B15-4550-8A73-4D0E251C24C6}" type="pres">
      <dgm:prSet presAssocID="{3C5829BD-092F-4598-A689-18CBAB147ACC}" presName="hierRoot3" presStyleCnt="0">
        <dgm:presLayoutVars>
          <dgm:hierBranch val="init"/>
        </dgm:presLayoutVars>
      </dgm:prSet>
      <dgm:spPr/>
    </dgm:pt>
    <dgm:pt modelId="{37C865B8-C48E-4101-B57E-2E87F3E9772E}" type="pres">
      <dgm:prSet presAssocID="{3C5829BD-092F-4598-A689-18CBAB147ACC}" presName="rootComposite3" presStyleCnt="0"/>
      <dgm:spPr/>
    </dgm:pt>
    <dgm:pt modelId="{0230031D-84E0-4619-AD12-028D184E9466}" type="pres">
      <dgm:prSet presAssocID="{3C5829BD-092F-4598-A689-18CBAB147ACC}" presName="rootText3" presStyleLbl="asst1" presStyleIdx="3" presStyleCnt="4" custLinFactNeighborX="65490" custLinFactNeighborY="47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0F27CA-0475-46CB-9555-3B456E1B458A}" type="pres">
      <dgm:prSet presAssocID="{3C5829BD-092F-4598-A689-18CBAB147ACC}" presName="rootConnector3" presStyleLbl="asst1" presStyleIdx="3" presStyleCnt="4"/>
      <dgm:spPr/>
      <dgm:t>
        <a:bodyPr/>
        <a:lstStyle/>
        <a:p>
          <a:endParaRPr lang="ru-RU"/>
        </a:p>
      </dgm:t>
    </dgm:pt>
    <dgm:pt modelId="{B87C112E-AB4A-4FF4-84BA-BEAE0FE7A75C}" type="pres">
      <dgm:prSet presAssocID="{3C5829BD-092F-4598-A689-18CBAB147ACC}" presName="hierChild6" presStyleCnt="0"/>
      <dgm:spPr/>
    </dgm:pt>
    <dgm:pt modelId="{0917F674-3BEE-4DDF-815F-78B4B306EA1C}" type="pres">
      <dgm:prSet presAssocID="{3C5829BD-092F-4598-A689-18CBAB147ACC}" presName="hierChild7" presStyleCnt="0"/>
      <dgm:spPr/>
    </dgm:pt>
  </dgm:ptLst>
  <dgm:cxnLst>
    <dgm:cxn modelId="{2E5BF049-40AB-4303-B080-061437FFFFD4}" type="presOf" srcId="{5E937907-24C5-4BA8-8E9D-35C8588B433A}" destId="{3AE4F9D3-EA63-40E1-A905-95C0C34B8D41}" srcOrd="0" destOrd="0" presId="urn:microsoft.com/office/officeart/2005/8/layout/orgChart1"/>
    <dgm:cxn modelId="{6CA80934-4DCC-4F03-93C8-4C8F9E9DE454}" type="presOf" srcId="{41A5D99B-5D82-41ED-A292-2028525C49EE}" destId="{432E1B78-86AA-4714-AB45-2367026C734D}" srcOrd="0" destOrd="0" presId="urn:microsoft.com/office/officeart/2005/8/layout/orgChart1"/>
    <dgm:cxn modelId="{F196A953-728A-448D-B640-74E6CA1E542C}" srcId="{EEE4E656-733F-431B-A36A-B9ADCE5D31F1}" destId="{0AA8C9E6-F39D-459E-9517-BE2F341CB7FE}" srcOrd="1" destOrd="0" parTransId="{41A5D99B-5D82-41ED-A292-2028525C49EE}" sibTransId="{96F49FE5-7605-4424-ABBD-E679C14B5911}"/>
    <dgm:cxn modelId="{DC0E4E84-2FFB-424B-AF29-AD550083B880}" srcId="{0AA8C9E6-F39D-459E-9517-BE2F341CB7FE}" destId="{3C5829BD-092F-4598-A689-18CBAB147ACC}" srcOrd="0" destOrd="0" parTransId="{EA5B1AF8-BA45-46C6-B5FD-A9062C53DD7D}" sibTransId="{B5F9C1D9-56BD-4268-8AA4-2CED5FDC0D39}"/>
    <dgm:cxn modelId="{290771A3-63A3-45CB-AF3A-5A00EC6F6A8B}" type="presOf" srcId="{8166A885-EC39-415E-8D0C-3D847EF4F947}" destId="{AFFE011B-995B-4008-884A-E6DD61D62049}" srcOrd="0" destOrd="0" presId="urn:microsoft.com/office/officeart/2005/8/layout/orgChart1"/>
    <dgm:cxn modelId="{4C7618E7-6394-485F-A65F-BAB59376DB79}" type="presOf" srcId="{E4FB67C7-55EA-4718-9C78-3AF967BB856B}" destId="{75B2C1F7-CEE4-48CF-BD8D-67D40D1F80F7}" srcOrd="0" destOrd="0" presId="urn:microsoft.com/office/officeart/2005/8/layout/orgChart1"/>
    <dgm:cxn modelId="{CBC2753D-D410-4338-A62C-27842C0A7BAB}" type="presOf" srcId="{3C5829BD-092F-4598-A689-18CBAB147ACC}" destId="{870F27CA-0475-46CB-9555-3B456E1B458A}" srcOrd="1" destOrd="0" presId="urn:microsoft.com/office/officeart/2005/8/layout/orgChart1"/>
    <dgm:cxn modelId="{6539FDBB-1A69-4BD1-8C4A-D3EA9E576DA1}" srcId="{C9B5C802-5182-456F-A2CD-B3DB4863043F}" destId="{5E937907-24C5-4BA8-8E9D-35C8588B433A}" srcOrd="0" destOrd="0" parTransId="{0688ABC2-3F21-4EC8-960E-E4D07515F6B9}" sibTransId="{BF33763A-992A-4C88-B60E-944B88D85173}"/>
    <dgm:cxn modelId="{0D514B80-808C-4F07-AF8F-4708D7C92377}" srcId="{EEE4E656-733F-431B-A36A-B9ADCE5D31F1}" destId="{C9B5C802-5182-456F-A2CD-B3DB4863043F}" srcOrd="0" destOrd="0" parTransId="{8166A885-EC39-415E-8D0C-3D847EF4F947}" sibTransId="{E287631E-4458-40B6-995D-7217AA93554F}"/>
    <dgm:cxn modelId="{9EE38CE4-CEC3-4C7D-8987-AA61A3244C6D}" type="presOf" srcId="{EEE4E656-733F-431B-A36A-B9ADCE5D31F1}" destId="{1D24F405-7778-4662-8C28-D274454DEBE4}" srcOrd="0" destOrd="0" presId="urn:microsoft.com/office/officeart/2005/8/layout/orgChart1"/>
    <dgm:cxn modelId="{EA0C1A13-1D16-413D-8912-CDFE45020A02}" srcId="{5E937907-24C5-4BA8-8E9D-35C8588B433A}" destId="{176E9C6E-DFB7-40EA-BA80-BDF9F7CBBDBE}" srcOrd="0" destOrd="0" parTransId="{52B5ED8B-508D-4B5C-AB12-AB9EC1E47D00}" sibTransId="{42DD805E-60A9-45EF-A03F-3990E1F2A50B}"/>
    <dgm:cxn modelId="{02132BA2-18C7-4640-8CC4-7FC9DE234F52}" type="presOf" srcId="{5E937907-24C5-4BA8-8E9D-35C8588B433A}" destId="{C9EE6B08-AF68-4142-9E62-3E193DB388F3}" srcOrd="1" destOrd="0" presId="urn:microsoft.com/office/officeart/2005/8/layout/orgChart1"/>
    <dgm:cxn modelId="{CF365912-F3FA-4D7B-89BD-CD0773232FB0}" type="presOf" srcId="{C9B5C802-5182-456F-A2CD-B3DB4863043F}" destId="{5B3320BF-912A-4C4E-83CC-3AC9661D5F3F}" srcOrd="0" destOrd="0" presId="urn:microsoft.com/office/officeart/2005/8/layout/orgChart1"/>
    <dgm:cxn modelId="{E4F7859F-EDAB-4554-B7D4-0220B8FDF242}" type="presOf" srcId="{0688ABC2-3F21-4EC8-960E-E4D07515F6B9}" destId="{C7C31B72-1081-48AD-8BFF-73B18E9C061E}" srcOrd="0" destOrd="0" presId="urn:microsoft.com/office/officeart/2005/8/layout/orgChart1"/>
    <dgm:cxn modelId="{F5A998D9-C7BF-4648-892F-3343C51D3375}" type="presOf" srcId="{EFA4D785-9FAE-4D13-9994-1B85D51E1AC4}" destId="{19E34FC7-1C81-4E89-AC37-6A58F0CC25F6}" srcOrd="0" destOrd="0" presId="urn:microsoft.com/office/officeart/2005/8/layout/orgChart1"/>
    <dgm:cxn modelId="{0150F579-353E-4B0F-ABC9-5CF363E8AA06}" type="presOf" srcId="{0AA8C9E6-F39D-459E-9517-BE2F341CB7FE}" destId="{DA202356-86A1-4BC1-9CB8-354E5D1DCAF5}" srcOrd="0" destOrd="0" presId="urn:microsoft.com/office/officeart/2005/8/layout/orgChart1"/>
    <dgm:cxn modelId="{B2DE3839-2E1E-40FE-BE24-B5BAC1C56F29}" srcId="{5E937907-24C5-4BA8-8E9D-35C8588B433A}" destId="{E4FB67C7-55EA-4718-9C78-3AF967BB856B}" srcOrd="1" destOrd="0" parTransId="{9312E5CC-2614-4797-BE62-03F152DE619D}" sibTransId="{94BAD6D9-F3DE-44CA-A543-A5E88EBC37A6}"/>
    <dgm:cxn modelId="{E8552ECC-9ABC-4B29-816B-112D1DDAE27A}" type="presOf" srcId="{176E9C6E-DFB7-40EA-BA80-BDF9F7CBBDBE}" destId="{70A49EEE-F56C-48A5-B164-A2EAD8CA4531}" srcOrd="0" destOrd="0" presId="urn:microsoft.com/office/officeart/2005/8/layout/orgChart1"/>
    <dgm:cxn modelId="{1325A9A6-22DB-4E35-95C7-1FEEF1B7DBAA}" type="presOf" srcId="{EEE4E656-733F-431B-A36A-B9ADCE5D31F1}" destId="{12344787-205B-470D-B750-1D6CE6F725CD}" srcOrd="1" destOrd="0" presId="urn:microsoft.com/office/officeart/2005/8/layout/orgChart1"/>
    <dgm:cxn modelId="{459CE2C1-FC44-4E7C-B559-4FCDADB78C43}" type="presOf" srcId="{0AA8C9E6-F39D-459E-9517-BE2F341CB7FE}" destId="{C8E3457D-5242-410A-AE45-F656FE2C2CDB}" srcOrd="1" destOrd="0" presId="urn:microsoft.com/office/officeart/2005/8/layout/orgChart1"/>
    <dgm:cxn modelId="{AD895470-54E7-4DF4-A34E-7E411A72CE1F}" type="presOf" srcId="{9312E5CC-2614-4797-BE62-03F152DE619D}" destId="{41E40B4D-73D3-4F0C-B8F7-035E9FDE20F5}" srcOrd="0" destOrd="0" presId="urn:microsoft.com/office/officeart/2005/8/layout/orgChart1"/>
    <dgm:cxn modelId="{EB93831A-5C82-4154-ABAF-7C74AD538207}" type="presOf" srcId="{52B5ED8B-508D-4B5C-AB12-AB9EC1E47D00}" destId="{8D13F9AA-DF2E-4327-8D8C-2EE012F64020}" srcOrd="0" destOrd="0" presId="urn:microsoft.com/office/officeart/2005/8/layout/orgChart1"/>
    <dgm:cxn modelId="{2A2CC5C3-32C7-467E-8BB6-C5797D32540A}" srcId="{EFA4D785-9FAE-4D13-9994-1B85D51E1AC4}" destId="{EEE4E656-733F-431B-A36A-B9ADCE5D31F1}" srcOrd="0" destOrd="0" parTransId="{760E7893-9C7E-4B1B-9FFB-BB5B741308E9}" sibTransId="{B9440196-21B0-47AD-AD4D-41EA2AFAEF8C}"/>
    <dgm:cxn modelId="{333E04E7-4C81-496A-98B5-72F2E7778DB2}" type="presOf" srcId="{3C5829BD-092F-4598-A689-18CBAB147ACC}" destId="{0230031D-84E0-4619-AD12-028D184E9466}" srcOrd="0" destOrd="0" presId="urn:microsoft.com/office/officeart/2005/8/layout/orgChart1"/>
    <dgm:cxn modelId="{7FA041FF-2CA4-4D56-9418-1C29F2FCC0F4}" type="presOf" srcId="{EA5B1AF8-BA45-46C6-B5FD-A9062C53DD7D}" destId="{2B6F97B2-3B45-466D-B56D-4D2A03B77092}" srcOrd="0" destOrd="0" presId="urn:microsoft.com/office/officeart/2005/8/layout/orgChart1"/>
    <dgm:cxn modelId="{0355FB58-AE7A-428C-A379-7A4737DB9A70}" type="presOf" srcId="{C9B5C802-5182-456F-A2CD-B3DB4863043F}" destId="{3E5E2517-7551-46E2-9F7A-D3DBE9F8A747}" srcOrd="1" destOrd="0" presId="urn:microsoft.com/office/officeart/2005/8/layout/orgChart1"/>
    <dgm:cxn modelId="{DAADFFDF-EA33-4638-8228-2E10DF92B9CB}" type="presOf" srcId="{E4FB67C7-55EA-4718-9C78-3AF967BB856B}" destId="{10074D97-538E-4252-889E-BD85656AAA92}" srcOrd="1" destOrd="0" presId="urn:microsoft.com/office/officeart/2005/8/layout/orgChart1"/>
    <dgm:cxn modelId="{6F2EC833-B208-4D03-8D6E-E41CE66C70E0}" type="presOf" srcId="{176E9C6E-DFB7-40EA-BA80-BDF9F7CBBDBE}" destId="{9E8D64C0-9F3B-4D04-B2F4-55C123567DEA}" srcOrd="1" destOrd="0" presId="urn:microsoft.com/office/officeart/2005/8/layout/orgChart1"/>
    <dgm:cxn modelId="{2D8B731A-4304-4EB2-ABDE-A863AFC5654A}" type="presParOf" srcId="{19E34FC7-1C81-4E89-AC37-6A58F0CC25F6}" destId="{866E07F8-D827-4B43-A617-0005C5A4C6F3}" srcOrd="0" destOrd="0" presId="urn:microsoft.com/office/officeart/2005/8/layout/orgChart1"/>
    <dgm:cxn modelId="{D074A030-B56F-4011-86A8-1C756773346E}" type="presParOf" srcId="{866E07F8-D827-4B43-A617-0005C5A4C6F3}" destId="{2AD08C81-22BB-4F64-9657-F8B3F46FDB78}" srcOrd="0" destOrd="0" presId="urn:microsoft.com/office/officeart/2005/8/layout/orgChart1"/>
    <dgm:cxn modelId="{5B76AEE6-0F8F-42B0-A676-54803249E7E6}" type="presParOf" srcId="{2AD08C81-22BB-4F64-9657-F8B3F46FDB78}" destId="{1D24F405-7778-4662-8C28-D274454DEBE4}" srcOrd="0" destOrd="0" presId="urn:microsoft.com/office/officeart/2005/8/layout/orgChart1"/>
    <dgm:cxn modelId="{069357C5-CD07-4DA7-A083-42324F25EBEB}" type="presParOf" srcId="{2AD08C81-22BB-4F64-9657-F8B3F46FDB78}" destId="{12344787-205B-470D-B750-1D6CE6F725CD}" srcOrd="1" destOrd="0" presId="urn:microsoft.com/office/officeart/2005/8/layout/orgChart1"/>
    <dgm:cxn modelId="{C23984DF-B4DC-4B0C-B1D9-170921781B00}" type="presParOf" srcId="{866E07F8-D827-4B43-A617-0005C5A4C6F3}" destId="{8E90DA30-E48A-4D85-8B09-A0DE8EEE0F3F}" srcOrd="1" destOrd="0" presId="urn:microsoft.com/office/officeart/2005/8/layout/orgChart1"/>
    <dgm:cxn modelId="{6FADB4EE-C2FA-4512-8AB3-F57E108BDE06}" type="presParOf" srcId="{866E07F8-D827-4B43-A617-0005C5A4C6F3}" destId="{8A76A952-F54E-4B32-B39A-1F569FD195A7}" srcOrd="2" destOrd="0" presId="urn:microsoft.com/office/officeart/2005/8/layout/orgChart1"/>
    <dgm:cxn modelId="{6777356A-A2A4-4F7F-9410-608D14536BAF}" type="presParOf" srcId="{8A76A952-F54E-4B32-B39A-1F569FD195A7}" destId="{AFFE011B-995B-4008-884A-E6DD61D62049}" srcOrd="0" destOrd="0" presId="urn:microsoft.com/office/officeart/2005/8/layout/orgChart1"/>
    <dgm:cxn modelId="{100686F7-7431-45B8-B32D-403A30F0AA4C}" type="presParOf" srcId="{8A76A952-F54E-4B32-B39A-1F569FD195A7}" destId="{36FD8946-8971-4968-ADC5-EA76CADB3962}" srcOrd="1" destOrd="0" presId="urn:microsoft.com/office/officeart/2005/8/layout/orgChart1"/>
    <dgm:cxn modelId="{0D1112DC-598D-4D9C-B603-CC46FB95AB6C}" type="presParOf" srcId="{36FD8946-8971-4968-ADC5-EA76CADB3962}" destId="{D826928E-68C6-4B2A-B54F-1FB9E4B6F81F}" srcOrd="0" destOrd="0" presId="urn:microsoft.com/office/officeart/2005/8/layout/orgChart1"/>
    <dgm:cxn modelId="{513525F9-73EF-4F1F-888D-15D9568EE459}" type="presParOf" srcId="{D826928E-68C6-4B2A-B54F-1FB9E4B6F81F}" destId="{5B3320BF-912A-4C4E-83CC-3AC9661D5F3F}" srcOrd="0" destOrd="0" presId="urn:microsoft.com/office/officeart/2005/8/layout/orgChart1"/>
    <dgm:cxn modelId="{CD36A18A-629F-4C3F-8A20-BB942C223599}" type="presParOf" srcId="{D826928E-68C6-4B2A-B54F-1FB9E4B6F81F}" destId="{3E5E2517-7551-46E2-9F7A-D3DBE9F8A747}" srcOrd="1" destOrd="0" presId="urn:microsoft.com/office/officeart/2005/8/layout/orgChart1"/>
    <dgm:cxn modelId="{05A8EC2A-D33F-4CA2-9AA2-278588006029}" type="presParOf" srcId="{36FD8946-8971-4968-ADC5-EA76CADB3962}" destId="{143DF67F-76FE-4622-9A5C-D8CA38DD3888}" srcOrd="1" destOrd="0" presId="urn:microsoft.com/office/officeart/2005/8/layout/orgChart1"/>
    <dgm:cxn modelId="{23401B01-3AA6-4C65-B29E-BA907235F71B}" type="presParOf" srcId="{36FD8946-8971-4968-ADC5-EA76CADB3962}" destId="{136D1E1C-9AA3-4ED2-A899-ECDB7E01103E}" srcOrd="2" destOrd="0" presId="urn:microsoft.com/office/officeart/2005/8/layout/orgChart1"/>
    <dgm:cxn modelId="{37F86100-AE69-4132-8D98-CF85DE39A22E}" type="presParOf" srcId="{136D1E1C-9AA3-4ED2-A899-ECDB7E01103E}" destId="{C7C31B72-1081-48AD-8BFF-73B18E9C061E}" srcOrd="0" destOrd="0" presId="urn:microsoft.com/office/officeart/2005/8/layout/orgChart1"/>
    <dgm:cxn modelId="{877DB51F-FAAF-4736-A2D2-87BEBDBF885D}" type="presParOf" srcId="{136D1E1C-9AA3-4ED2-A899-ECDB7E01103E}" destId="{0643CEB5-F3F2-4681-9AB7-48FB9CC70374}" srcOrd="1" destOrd="0" presId="urn:microsoft.com/office/officeart/2005/8/layout/orgChart1"/>
    <dgm:cxn modelId="{AF7F5FEA-46B7-45D8-B961-11FA08503717}" type="presParOf" srcId="{0643CEB5-F3F2-4681-9AB7-48FB9CC70374}" destId="{D8893BAA-BD1F-4AB8-9297-DC79D8BE337B}" srcOrd="0" destOrd="0" presId="urn:microsoft.com/office/officeart/2005/8/layout/orgChart1"/>
    <dgm:cxn modelId="{F67AEF17-73B7-4296-AC6C-1329B2B05D01}" type="presParOf" srcId="{D8893BAA-BD1F-4AB8-9297-DC79D8BE337B}" destId="{3AE4F9D3-EA63-40E1-A905-95C0C34B8D41}" srcOrd="0" destOrd="0" presId="urn:microsoft.com/office/officeart/2005/8/layout/orgChart1"/>
    <dgm:cxn modelId="{A588E268-C856-4FE3-8C53-8AB6AAED189B}" type="presParOf" srcId="{D8893BAA-BD1F-4AB8-9297-DC79D8BE337B}" destId="{C9EE6B08-AF68-4142-9E62-3E193DB388F3}" srcOrd="1" destOrd="0" presId="urn:microsoft.com/office/officeart/2005/8/layout/orgChart1"/>
    <dgm:cxn modelId="{FD67FD18-CC27-4EB4-8CE9-59DC857B788A}" type="presParOf" srcId="{0643CEB5-F3F2-4681-9AB7-48FB9CC70374}" destId="{555ED127-2797-4A8C-AC76-F751B30E4C1E}" srcOrd="1" destOrd="0" presId="urn:microsoft.com/office/officeart/2005/8/layout/orgChart1"/>
    <dgm:cxn modelId="{EABBB8AD-FD03-4C89-9D26-035D343FA6FE}" type="presParOf" srcId="{555ED127-2797-4A8C-AC76-F751B30E4C1E}" destId="{8D13F9AA-DF2E-4327-8D8C-2EE012F64020}" srcOrd="0" destOrd="0" presId="urn:microsoft.com/office/officeart/2005/8/layout/orgChart1"/>
    <dgm:cxn modelId="{FA0FBB38-2C13-443A-939C-8CE23F8D0195}" type="presParOf" srcId="{555ED127-2797-4A8C-AC76-F751B30E4C1E}" destId="{27093775-6433-4169-8826-8EB79931562B}" srcOrd="1" destOrd="0" presId="urn:microsoft.com/office/officeart/2005/8/layout/orgChart1"/>
    <dgm:cxn modelId="{35F53268-3BB7-4724-B485-BB8D99C50CAB}" type="presParOf" srcId="{27093775-6433-4169-8826-8EB79931562B}" destId="{C961EB53-6932-456F-9D70-E435B410C2B2}" srcOrd="0" destOrd="0" presId="urn:microsoft.com/office/officeart/2005/8/layout/orgChart1"/>
    <dgm:cxn modelId="{39E586B7-DDC1-443B-B1E8-3CB13DE35A4F}" type="presParOf" srcId="{C961EB53-6932-456F-9D70-E435B410C2B2}" destId="{70A49EEE-F56C-48A5-B164-A2EAD8CA4531}" srcOrd="0" destOrd="0" presId="urn:microsoft.com/office/officeart/2005/8/layout/orgChart1"/>
    <dgm:cxn modelId="{43A5DB77-62AF-42CA-A330-122C4641E2BF}" type="presParOf" srcId="{C961EB53-6932-456F-9D70-E435B410C2B2}" destId="{9E8D64C0-9F3B-4D04-B2F4-55C123567DEA}" srcOrd="1" destOrd="0" presId="urn:microsoft.com/office/officeart/2005/8/layout/orgChart1"/>
    <dgm:cxn modelId="{D9B8D1E7-173D-43F7-A853-763E21E2FC9F}" type="presParOf" srcId="{27093775-6433-4169-8826-8EB79931562B}" destId="{21EEC584-B5FE-44C7-9F4D-F611099E9F54}" srcOrd="1" destOrd="0" presId="urn:microsoft.com/office/officeart/2005/8/layout/orgChart1"/>
    <dgm:cxn modelId="{51B4442B-020A-4281-B0B1-828BFB181993}" type="presParOf" srcId="{27093775-6433-4169-8826-8EB79931562B}" destId="{5A2B0EBB-6C91-44A1-8458-2CBD8BC83569}" srcOrd="2" destOrd="0" presId="urn:microsoft.com/office/officeart/2005/8/layout/orgChart1"/>
    <dgm:cxn modelId="{483AC9FB-2E31-4F14-8627-35CB27DCE511}" type="presParOf" srcId="{555ED127-2797-4A8C-AC76-F751B30E4C1E}" destId="{41E40B4D-73D3-4F0C-B8F7-035E9FDE20F5}" srcOrd="2" destOrd="0" presId="urn:microsoft.com/office/officeart/2005/8/layout/orgChart1"/>
    <dgm:cxn modelId="{EFED0756-0052-40BE-89C1-35FFEE4ED3CF}" type="presParOf" srcId="{555ED127-2797-4A8C-AC76-F751B30E4C1E}" destId="{F125AD0C-A6DC-4C27-B76B-55B093D547AC}" srcOrd="3" destOrd="0" presId="urn:microsoft.com/office/officeart/2005/8/layout/orgChart1"/>
    <dgm:cxn modelId="{434E6F4E-6E37-4B23-9FB9-5F4E35A00453}" type="presParOf" srcId="{F125AD0C-A6DC-4C27-B76B-55B093D547AC}" destId="{BC48B9CA-19C5-4D81-8B32-B2A44B3DB0D1}" srcOrd="0" destOrd="0" presId="urn:microsoft.com/office/officeart/2005/8/layout/orgChart1"/>
    <dgm:cxn modelId="{07620A7A-B781-42AA-ABB4-E36C3269D1B3}" type="presParOf" srcId="{BC48B9CA-19C5-4D81-8B32-B2A44B3DB0D1}" destId="{75B2C1F7-CEE4-48CF-BD8D-67D40D1F80F7}" srcOrd="0" destOrd="0" presId="urn:microsoft.com/office/officeart/2005/8/layout/orgChart1"/>
    <dgm:cxn modelId="{5A1581BB-2AB2-4E28-A308-2ECD5E434D31}" type="presParOf" srcId="{BC48B9CA-19C5-4D81-8B32-B2A44B3DB0D1}" destId="{10074D97-538E-4252-889E-BD85656AAA92}" srcOrd="1" destOrd="0" presId="urn:microsoft.com/office/officeart/2005/8/layout/orgChart1"/>
    <dgm:cxn modelId="{83CCB69A-D146-4F4A-995D-5172825787E4}" type="presParOf" srcId="{F125AD0C-A6DC-4C27-B76B-55B093D547AC}" destId="{7AD8A02A-2683-4E82-B4FC-79725C5F6383}" srcOrd="1" destOrd="0" presId="urn:microsoft.com/office/officeart/2005/8/layout/orgChart1"/>
    <dgm:cxn modelId="{6741386D-7DE4-4FE0-8EF3-36EDE1B5E1B0}" type="presParOf" srcId="{F125AD0C-A6DC-4C27-B76B-55B093D547AC}" destId="{1F098254-7B34-4FD9-B419-E59F749117F9}" srcOrd="2" destOrd="0" presId="urn:microsoft.com/office/officeart/2005/8/layout/orgChart1"/>
    <dgm:cxn modelId="{FBC9B68B-C055-4D42-A53A-7D663CF382B6}" type="presParOf" srcId="{0643CEB5-F3F2-4681-9AB7-48FB9CC70374}" destId="{AE7946DF-967D-4109-8859-7D2ED2A69A8B}" srcOrd="2" destOrd="0" presId="urn:microsoft.com/office/officeart/2005/8/layout/orgChart1"/>
    <dgm:cxn modelId="{5E630250-3D78-4BA4-8374-19FE7B227614}" type="presParOf" srcId="{8A76A952-F54E-4B32-B39A-1F569FD195A7}" destId="{432E1B78-86AA-4714-AB45-2367026C734D}" srcOrd="2" destOrd="0" presId="urn:microsoft.com/office/officeart/2005/8/layout/orgChart1"/>
    <dgm:cxn modelId="{0FBF7B1F-BECC-4BDB-8C93-A45E0E84465D}" type="presParOf" srcId="{8A76A952-F54E-4B32-B39A-1F569FD195A7}" destId="{1A513217-0863-4D66-917F-40A7B4EF4A1A}" srcOrd="3" destOrd="0" presId="urn:microsoft.com/office/officeart/2005/8/layout/orgChart1"/>
    <dgm:cxn modelId="{6715631C-5553-4F13-ABFA-08F90725A22C}" type="presParOf" srcId="{1A513217-0863-4D66-917F-40A7B4EF4A1A}" destId="{D2BB0182-9044-4A1A-8ED2-533BFFA2A6B6}" srcOrd="0" destOrd="0" presId="urn:microsoft.com/office/officeart/2005/8/layout/orgChart1"/>
    <dgm:cxn modelId="{20A933C5-D4E1-4335-ADE8-D5ED960A2218}" type="presParOf" srcId="{D2BB0182-9044-4A1A-8ED2-533BFFA2A6B6}" destId="{DA202356-86A1-4BC1-9CB8-354E5D1DCAF5}" srcOrd="0" destOrd="0" presId="urn:microsoft.com/office/officeart/2005/8/layout/orgChart1"/>
    <dgm:cxn modelId="{20E48C5F-E75B-4E2B-A12C-F40E2B1488F0}" type="presParOf" srcId="{D2BB0182-9044-4A1A-8ED2-533BFFA2A6B6}" destId="{C8E3457D-5242-410A-AE45-F656FE2C2CDB}" srcOrd="1" destOrd="0" presId="urn:microsoft.com/office/officeart/2005/8/layout/orgChart1"/>
    <dgm:cxn modelId="{007A0325-63C1-47BC-A307-54B02924E466}" type="presParOf" srcId="{1A513217-0863-4D66-917F-40A7B4EF4A1A}" destId="{BDC86B16-B6FD-4569-BD85-87356A7CD80F}" srcOrd="1" destOrd="0" presId="urn:microsoft.com/office/officeart/2005/8/layout/orgChart1"/>
    <dgm:cxn modelId="{82FD08AC-F47C-4EE9-B8D5-7847C520CD22}" type="presParOf" srcId="{1A513217-0863-4D66-917F-40A7B4EF4A1A}" destId="{BE23DCB9-3A69-4580-8BC6-556205E92F69}" srcOrd="2" destOrd="0" presId="urn:microsoft.com/office/officeart/2005/8/layout/orgChart1"/>
    <dgm:cxn modelId="{1C7112CF-46A0-4C37-85F3-BF949189C3D9}" type="presParOf" srcId="{BE23DCB9-3A69-4580-8BC6-556205E92F69}" destId="{2B6F97B2-3B45-466D-B56D-4D2A03B77092}" srcOrd="0" destOrd="0" presId="urn:microsoft.com/office/officeart/2005/8/layout/orgChart1"/>
    <dgm:cxn modelId="{0B9733D6-1B6F-48D7-9987-DC7EC8D0302C}" type="presParOf" srcId="{BE23DCB9-3A69-4580-8BC6-556205E92F69}" destId="{1121B6DC-1B15-4550-8A73-4D0E251C24C6}" srcOrd="1" destOrd="0" presId="urn:microsoft.com/office/officeart/2005/8/layout/orgChart1"/>
    <dgm:cxn modelId="{AAD3C64F-371B-4CA9-A66F-72B64AC2B564}" type="presParOf" srcId="{1121B6DC-1B15-4550-8A73-4D0E251C24C6}" destId="{37C865B8-C48E-4101-B57E-2E87F3E9772E}" srcOrd="0" destOrd="0" presId="urn:microsoft.com/office/officeart/2005/8/layout/orgChart1"/>
    <dgm:cxn modelId="{5CE2F10B-F34A-4005-8152-F057077A06CE}" type="presParOf" srcId="{37C865B8-C48E-4101-B57E-2E87F3E9772E}" destId="{0230031D-84E0-4619-AD12-028D184E9466}" srcOrd="0" destOrd="0" presId="urn:microsoft.com/office/officeart/2005/8/layout/orgChart1"/>
    <dgm:cxn modelId="{2D6DA48D-8AA2-4ABC-86E9-DD29C9E95E50}" type="presParOf" srcId="{37C865B8-C48E-4101-B57E-2E87F3E9772E}" destId="{870F27CA-0475-46CB-9555-3B456E1B458A}" srcOrd="1" destOrd="0" presId="urn:microsoft.com/office/officeart/2005/8/layout/orgChart1"/>
    <dgm:cxn modelId="{F03912C6-8285-41C5-A3E9-20D73E2179FB}" type="presParOf" srcId="{1121B6DC-1B15-4550-8A73-4D0E251C24C6}" destId="{B87C112E-AB4A-4FF4-84BA-BEAE0FE7A75C}" srcOrd="1" destOrd="0" presId="urn:microsoft.com/office/officeart/2005/8/layout/orgChart1"/>
    <dgm:cxn modelId="{789A5B9F-F8D9-4474-9146-2D666F8CB017}" type="presParOf" srcId="{1121B6DC-1B15-4550-8A73-4D0E251C24C6}" destId="{0917F674-3BEE-4DDF-815F-78B4B306EA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DF537A-3294-4A69-BDE6-4319628BF70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9EB668-70D0-4408-89CD-820B97C5F36D}">
      <dgm:prSet phldrT="[Текст]"/>
      <dgm:spPr/>
      <dgm:t>
        <a:bodyPr/>
        <a:lstStyle/>
        <a:p>
          <a:r>
            <a:rPr lang="uk-UA" dirty="0" smtClean="0"/>
            <a:t>Комісія з охорони праці</a:t>
          </a:r>
          <a:endParaRPr lang="ru-RU" dirty="0"/>
        </a:p>
      </dgm:t>
    </dgm:pt>
    <dgm:pt modelId="{FDFEB1E7-2A70-4DC3-9DEB-D233D6F5467C}" type="parTrans" cxnId="{07E45D27-8088-4CB3-A3D6-52F782FD192E}">
      <dgm:prSet/>
      <dgm:spPr/>
      <dgm:t>
        <a:bodyPr/>
        <a:lstStyle/>
        <a:p>
          <a:endParaRPr lang="ru-RU"/>
        </a:p>
      </dgm:t>
    </dgm:pt>
    <dgm:pt modelId="{64734F2F-22D5-41B6-BF73-FABD7197F79D}" type="sibTrans" cxnId="{07E45D27-8088-4CB3-A3D6-52F782FD192E}">
      <dgm:prSet/>
      <dgm:spPr/>
      <dgm:t>
        <a:bodyPr/>
        <a:lstStyle/>
        <a:p>
          <a:endParaRPr lang="ru-RU"/>
        </a:p>
      </dgm:t>
    </dgm:pt>
    <dgm:pt modelId="{63D2CC09-873B-425E-A815-1B8E8583196A}">
      <dgm:prSet phldrT="[Текст]"/>
      <dgm:spPr/>
      <dgm:t>
        <a:bodyPr/>
        <a:lstStyle/>
        <a:p>
          <a:r>
            <a:rPr lang="uk-UA" dirty="0" smtClean="0"/>
            <a:t>Працівники </a:t>
          </a:r>
          <a:endParaRPr lang="ru-RU" dirty="0"/>
        </a:p>
      </dgm:t>
    </dgm:pt>
    <dgm:pt modelId="{3228D703-A16F-46D1-817E-6DA525CD0BE2}" type="parTrans" cxnId="{3FBD6213-98B2-48E2-AB5B-D4DF7937AB3D}">
      <dgm:prSet/>
      <dgm:spPr/>
      <dgm:t>
        <a:bodyPr/>
        <a:lstStyle/>
        <a:p>
          <a:endParaRPr lang="ru-RU"/>
        </a:p>
      </dgm:t>
    </dgm:pt>
    <dgm:pt modelId="{0A05E082-0E38-460E-AB91-332BC311CF1B}" type="sibTrans" cxnId="{3FBD6213-98B2-48E2-AB5B-D4DF7937AB3D}">
      <dgm:prSet/>
      <dgm:spPr/>
      <dgm:t>
        <a:bodyPr/>
        <a:lstStyle/>
        <a:p>
          <a:endParaRPr lang="ru-RU"/>
        </a:p>
      </dgm:t>
    </dgm:pt>
    <dgm:pt modelId="{6D7EB42E-BC93-4C72-8B58-F6254011BF6A}">
      <dgm:prSet phldrT="[Текст]"/>
      <dgm:spPr/>
      <dgm:t>
        <a:bodyPr/>
        <a:lstStyle/>
        <a:p>
          <a:r>
            <a:rPr lang="uk-UA" dirty="0" smtClean="0"/>
            <a:t>Учні</a:t>
          </a:r>
          <a:endParaRPr lang="ru-RU" dirty="0"/>
        </a:p>
      </dgm:t>
    </dgm:pt>
    <dgm:pt modelId="{5ABDE5B1-57BC-4EB7-8419-4D6D71AA19F6}" type="parTrans" cxnId="{1C83D316-612A-4864-BC79-C570317A11F3}">
      <dgm:prSet/>
      <dgm:spPr/>
      <dgm:t>
        <a:bodyPr/>
        <a:lstStyle/>
        <a:p>
          <a:endParaRPr lang="ru-RU"/>
        </a:p>
      </dgm:t>
    </dgm:pt>
    <dgm:pt modelId="{6C7E3A64-2886-4349-A762-3FFE49E2FC34}" type="sibTrans" cxnId="{1C83D316-612A-4864-BC79-C570317A11F3}">
      <dgm:prSet/>
      <dgm:spPr/>
      <dgm:t>
        <a:bodyPr/>
        <a:lstStyle/>
        <a:p>
          <a:endParaRPr lang="ru-RU"/>
        </a:p>
      </dgm:t>
    </dgm:pt>
    <dgm:pt modelId="{03502CD7-8591-4579-9A14-60C846153FF9}">
      <dgm:prSet phldrT="[Текст]"/>
      <dgm:spPr/>
      <dgm:t>
        <a:bodyPr/>
        <a:lstStyle/>
        <a:p>
          <a:r>
            <a:rPr lang="uk-UA" dirty="0" smtClean="0"/>
            <a:t>Батьки</a:t>
          </a:r>
          <a:endParaRPr lang="ru-RU" dirty="0"/>
        </a:p>
      </dgm:t>
    </dgm:pt>
    <dgm:pt modelId="{2EE592D5-DA7B-44E0-9A68-0F44798FC286}" type="parTrans" cxnId="{E8E9A528-F777-4184-AF9C-B057B08217D2}">
      <dgm:prSet/>
      <dgm:spPr/>
      <dgm:t>
        <a:bodyPr/>
        <a:lstStyle/>
        <a:p>
          <a:endParaRPr lang="ru-RU"/>
        </a:p>
      </dgm:t>
    </dgm:pt>
    <dgm:pt modelId="{738498FF-861B-4C79-8645-FA886322EAED}" type="sibTrans" cxnId="{E8E9A528-F777-4184-AF9C-B057B08217D2}">
      <dgm:prSet/>
      <dgm:spPr/>
      <dgm:t>
        <a:bodyPr/>
        <a:lstStyle/>
        <a:p>
          <a:endParaRPr lang="ru-RU"/>
        </a:p>
      </dgm:t>
    </dgm:pt>
    <dgm:pt modelId="{F5689A18-18B3-4448-B2A6-2A3A52D04AC5}">
      <dgm:prSet phldrT="[Текст]"/>
      <dgm:spPr/>
      <dgm:t>
        <a:bodyPr/>
        <a:lstStyle/>
        <a:p>
          <a:r>
            <a:rPr lang="uk-UA" dirty="0" smtClean="0"/>
            <a:t>Технічні працівники</a:t>
          </a:r>
          <a:endParaRPr lang="ru-RU" dirty="0"/>
        </a:p>
      </dgm:t>
    </dgm:pt>
    <dgm:pt modelId="{328E3562-D37D-4592-93AE-FBD41924A75E}" type="parTrans" cxnId="{FFFE7072-5AA1-4287-8916-F9FAEA6100A1}">
      <dgm:prSet/>
      <dgm:spPr/>
      <dgm:t>
        <a:bodyPr/>
        <a:lstStyle/>
        <a:p>
          <a:endParaRPr lang="ru-RU"/>
        </a:p>
      </dgm:t>
    </dgm:pt>
    <dgm:pt modelId="{2F8B40ED-76A2-4BD9-8A0A-AB2067F6DFD7}" type="sibTrans" cxnId="{FFFE7072-5AA1-4287-8916-F9FAEA6100A1}">
      <dgm:prSet/>
      <dgm:spPr/>
      <dgm:t>
        <a:bodyPr/>
        <a:lstStyle/>
        <a:p>
          <a:endParaRPr lang="ru-RU"/>
        </a:p>
      </dgm:t>
    </dgm:pt>
    <dgm:pt modelId="{50A7CCDA-3855-405D-A4F3-952BAE3D0860}" type="pres">
      <dgm:prSet presAssocID="{66DF537A-3294-4A69-BDE6-4319628BF7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3F0C0D-6BA5-4C25-8430-B9B643211ED7}" type="pres">
      <dgm:prSet presAssocID="{939EB668-70D0-4408-89CD-820B97C5F36D}" presName="hierRoot1" presStyleCnt="0"/>
      <dgm:spPr/>
    </dgm:pt>
    <dgm:pt modelId="{0BE19E16-6502-49DB-8A55-108CF3D73AFF}" type="pres">
      <dgm:prSet presAssocID="{939EB668-70D0-4408-89CD-820B97C5F36D}" presName="composite" presStyleCnt="0"/>
      <dgm:spPr/>
    </dgm:pt>
    <dgm:pt modelId="{287C4EEE-EA51-43F9-870E-D4CB64C3720B}" type="pres">
      <dgm:prSet presAssocID="{939EB668-70D0-4408-89CD-820B97C5F36D}" presName="background" presStyleLbl="node0" presStyleIdx="0" presStyleCnt="1"/>
      <dgm:spPr/>
    </dgm:pt>
    <dgm:pt modelId="{9D4B7B01-944B-48BD-87CD-86CBE893AAAD}" type="pres">
      <dgm:prSet presAssocID="{939EB668-70D0-4408-89CD-820B97C5F3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C7EBC1-48F6-4933-8FFB-89C289086190}" type="pres">
      <dgm:prSet presAssocID="{939EB668-70D0-4408-89CD-820B97C5F36D}" presName="hierChild2" presStyleCnt="0"/>
      <dgm:spPr/>
    </dgm:pt>
    <dgm:pt modelId="{0C31C0D7-5DD3-4F1C-B610-0945C2AAC850}" type="pres">
      <dgm:prSet presAssocID="{3228D703-A16F-46D1-817E-6DA525CD0BE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8943EFB-AB44-48CD-8700-B17C01F4EC1A}" type="pres">
      <dgm:prSet presAssocID="{63D2CC09-873B-425E-A815-1B8E8583196A}" presName="hierRoot2" presStyleCnt="0"/>
      <dgm:spPr/>
    </dgm:pt>
    <dgm:pt modelId="{3C74A91B-679B-4BD6-9C20-1BC91E1F8B9A}" type="pres">
      <dgm:prSet presAssocID="{63D2CC09-873B-425E-A815-1B8E8583196A}" presName="composite2" presStyleCnt="0"/>
      <dgm:spPr/>
    </dgm:pt>
    <dgm:pt modelId="{1FED876C-2ACC-4096-9664-0CCE2455B3B5}" type="pres">
      <dgm:prSet presAssocID="{63D2CC09-873B-425E-A815-1B8E8583196A}" presName="background2" presStyleLbl="node2" presStyleIdx="0" presStyleCnt="2"/>
      <dgm:spPr/>
    </dgm:pt>
    <dgm:pt modelId="{4230D616-E5CC-4EC9-A1BA-B4805A268228}" type="pres">
      <dgm:prSet presAssocID="{63D2CC09-873B-425E-A815-1B8E8583196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ED2F76-5655-459C-942F-3BA1732A5AAC}" type="pres">
      <dgm:prSet presAssocID="{63D2CC09-873B-425E-A815-1B8E8583196A}" presName="hierChild3" presStyleCnt="0"/>
      <dgm:spPr/>
    </dgm:pt>
    <dgm:pt modelId="{47515D63-4C4B-4715-8FD5-084A49BB91C5}" type="pres">
      <dgm:prSet presAssocID="{5ABDE5B1-57BC-4EB7-8419-4D6D71AA19F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6EFD252-B7F0-4ACF-8BAD-8A6D9E3A0E59}" type="pres">
      <dgm:prSet presAssocID="{6D7EB42E-BC93-4C72-8B58-F6254011BF6A}" presName="hierRoot3" presStyleCnt="0"/>
      <dgm:spPr/>
    </dgm:pt>
    <dgm:pt modelId="{FA914269-225A-40F3-87E1-B7C5AAA5B4F2}" type="pres">
      <dgm:prSet presAssocID="{6D7EB42E-BC93-4C72-8B58-F6254011BF6A}" presName="composite3" presStyleCnt="0"/>
      <dgm:spPr/>
    </dgm:pt>
    <dgm:pt modelId="{42142531-2331-4AF4-B3DE-68B06BB9966C}" type="pres">
      <dgm:prSet presAssocID="{6D7EB42E-BC93-4C72-8B58-F6254011BF6A}" presName="background3" presStyleLbl="node3" presStyleIdx="0" presStyleCnt="2"/>
      <dgm:spPr/>
    </dgm:pt>
    <dgm:pt modelId="{44833054-3BC8-4AE0-8415-BF87662FD53B}" type="pres">
      <dgm:prSet presAssocID="{6D7EB42E-BC93-4C72-8B58-F6254011BF6A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B643B7-2CA6-472E-8554-41D2244AB89B}" type="pres">
      <dgm:prSet presAssocID="{6D7EB42E-BC93-4C72-8B58-F6254011BF6A}" presName="hierChild4" presStyleCnt="0"/>
      <dgm:spPr/>
    </dgm:pt>
    <dgm:pt modelId="{906E7C60-8863-4971-BF43-2749058548BC}" type="pres">
      <dgm:prSet presAssocID="{2EE592D5-DA7B-44E0-9A68-0F44798FC286}" presName="Name17" presStyleLbl="parChTrans1D3" presStyleIdx="1" presStyleCnt="2"/>
      <dgm:spPr/>
      <dgm:t>
        <a:bodyPr/>
        <a:lstStyle/>
        <a:p>
          <a:endParaRPr lang="ru-RU"/>
        </a:p>
      </dgm:t>
    </dgm:pt>
    <dgm:pt modelId="{DFEBD5C7-DDAD-4F7A-AD2F-4AF23CBC0934}" type="pres">
      <dgm:prSet presAssocID="{03502CD7-8591-4579-9A14-60C846153FF9}" presName="hierRoot3" presStyleCnt="0"/>
      <dgm:spPr/>
    </dgm:pt>
    <dgm:pt modelId="{2FE6FABF-6D0E-45B2-A8C7-04A5C5A2CBF9}" type="pres">
      <dgm:prSet presAssocID="{03502CD7-8591-4579-9A14-60C846153FF9}" presName="composite3" presStyleCnt="0"/>
      <dgm:spPr/>
    </dgm:pt>
    <dgm:pt modelId="{F48C0347-D914-4B5B-B981-86399E7E7980}" type="pres">
      <dgm:prSet presAssocID="{03502CD7-8591-4579-9A14-60C846153FF9}" presName="background3" presStyleLbl="node3" presStyleIdx="1" presStyleCnt="2"/>
      <dgm:spPr/>
    </dgm:pt>
    <dgm:pt modelId="{ED87EA81-997E-472F-A3D7-B3020DA6AB12}" type="pres">
      <dgm:prSet presAssocID="{03502CD7-8591-4579-9A14-60C846153FF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8C4F63-2CB5-4575-A96F-01F924B1C463}" type="pres">
      <dgm:prSet presAssocID="{03502CD7-8591-4579-9A14-60C846153FF9}" presName="hierChild4" presStyleCnt="0"/>
      <dgm:spPr/>
    </dgm:pt>
    <dgm:pt modelId="{46E1B304-FB9A-4D55-A7B8-E64272CD3378}" type="pres">
      <dgm:prSet presAssocID="{328E3562-D37D-4592-93AE-FBD41924A75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3A51644-E778-450B-B3CD-C7BDB0D26C20}" type="pres">
      <dgm:prSet presAssocID="{F5689A18-18B3-4448-B2A6-2A3A52D04AC5}" presName="hierRoot2" presStyleCnt="0"/>
      <dgm:spPr/>
    </dgm:pt>
    <dgm:pt modelId="{0C84FD6C-B7A6-412C-B096-710FE42F9BB3}" type="pres">
      <dgm:prSet presAssocID="{F5689A18-18B3-4448-B2A6-2A3A52D04AC5}" presName="composite2" presStyleCnt="0"/>
      <dgm:spPr/>
    </dgm:pt>
    <dgm:pt modelId="{269C2B23-921A-4E19-B5AA-9F763C6BF368}" type="pres">
      <dgm:prSet presAssocID="{F5689A18-18B3-4448-B2A6-2A3A52D04AC5}" presName="background2" presStyleLbl="node2" presStyleIdx="1" presStyleCnt="2"/>
      <dgm:spPr/>
    </dgm:pt>
    <dgm:pt modelId="{E57CA98E-DB71-4D0E-B64C-17E09999BB12}" type="pres">
      <dgm:prSet presAssocID="{F5689A18-18B3-4448-B2A6-2A3A52D04AC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E1D59-32E8-434B-A81F-8B55B83B2246}" type="pres">
      <dgm:prSet presAssocID="{F5689A18-18B3-4448-B2A6-2A3A52D04AC5}" presName="hierChild3" presStyleCnt="0"/>
      <dgm:spPr/>
    </dgm:pt>
  </dgm:ptLst>
  <dgm:cxnLst>
    <dgm:cxn modelId="{F2D4D1C6-5416-42BD-B102-946928CD6C1C}" type="presOf" srcId="{6D7EB42E-BC93-4C72-8B58-F6254011BF6A}" destId="{44833054-3BC8-4AE0-8415-BF87662FD53B}" srcOrd="0" destOrd="0" presId="urn:microsoft.com/office/officeart/2005/8/layout/hierarchy1"/>
    <dgm:cxn modelId="{3FBD6213-98B2-48E2-AB5B-D4DF7937AB3D}" srcId="{939EB668-70D0-4408-89CD-820B97C5F36D}" destId="{63D2CC09-873B-425E-A815-1B8E8583196A}" srcOrd="0" destOrd="0" parTransId="{3228D703-A16F-46D1-817E-6DA525CD0BE2}" sibTransId="{0A05E082-0E38-460E-AB91-332BC311CF1B}"/>
    <dgm:cxn modelId="{FCAFCA22-24F3-4D65-80A2-59CCD353D547}" type="presOf" srcId="{2EE592D5-DA7B-44E0-9A68-0F44798FC286}" destId="{906E7C60-8863-4971-BF43-2749058548BC}" srcOrd="0" destOrd="0" presId="urn:microsoft.com/office/officeart/2005/8/layout/hierarchy1"/>
    <dgm:cxn modelId="{B80716E3-2B40-4E7A-9EAD-4E73153F977A}" type="presOf" srcId="{5ABDE5B1-57BC-4EB7-8419-4D6D71AA19F6}" destId="{47515D63-4C4B-4715-8FD5-084A49BB91C5}" srcOrd="0" destOrd="0" presId="urn:microsoft.com/office/officeart/2005/8/layout/hierarchy1"/>
    <dgm:cxn modelId="{64C1AAF0-C498-4E3B-B1C2-A4D7F0DC47C3}" type="presOf" srcId="{03502CD7-8591-4579-9A14-60C846153FF9}" destId="{ED87EA81-997E-472F-A3D7-B3020DA6AB12}" srcOrd="0" destOrd="0" presId="urn:microsoft.com/office/officeart/2005/8/layout/hierarchy1"/>
    <dgm:cxn modelId="{07E45D27-8088-4CB3-A3D6-52F782FD192E}" srcId="{66DF537A-3294-4A69-BDE6-4319628BF705}" destId="{939EB668-70D0-4408-89CD-820B97C5F36D}" srcOrd="0" destOrd="0" parTransId="{FDFEB1E7-2A70-4DC3-9DEB-D233D6F5467C}" sibTransId="{64734F2F-22D5-41B6-BF73-FABD7197F79D}"/>
    <dgm:cxn modelId="{5B1040B7-E0B1-4E70-9672-5998526A4429}" type="presOf" srcId="{939EB668-70D0-4408-89CD-820B97C5F36D}" destId="{9D4B7B01-944B-48BD-87CD-86CBE893AAAD}" srcOrd="0" destOrd="0" presId="urn:microsoft.com/office/officeart/2005/8/layout/hierarchy1"/>
    <dgm:cxn modelId="{5003E130-D4A4-42C2-B148-246652937201}" type="presOf" srcId="{66DF537A-3294-4A69-BDE6-4319628BF705}" destId="{50A7CCDA-3855-405D-A4F3-952BAE3D0860}" srcOrd="0" destOrd="0" presId="urn:microsoft.com/office/officeart/2005/8/layout/hierarchy1"/>
    <dgm:cxn modelId="{0C50D2DA-A02F-45A8-8CAD-0FF92DE19594}" type="presOf" srcId="{F5689A18-18B3-4448-B2A6-2A3A52D04AC5}" destId="{E57CA98E-DB71-4D0E-B64C-17E09999BB12}" srcOrd="0" destOrd="0" presId="urn:microsoft.com/office/officeart/2005/8/layout/hierarchy1"/>
    <dgm:cxn modelId="{FFFE7072-5AA1-4287-8916-F9FAEA6100A1}" srcId="{939EB668-70D0-4408-89CD-820B97C5F36D}" destId="{F5689A18-18B3-4448-B2A6-2A3A52D04AC5}" srcOrd="1" destOrd="0" parTransId="{328E3562-D37D-4592-93AE-FBD41924A75E}" sibTransId="{2F8B40ED-76A2-4BD9-8A0A-AB2067F6DFD7}"/>
    <dgm:cxn modelId="{1C83D316-612A-4864-BC79-C570317A11F3}" srcId="{63D2CC09-873B-425E-A815-1B8E8583196A}" destId="{6D7EB42E-BC93-4C72-8B58-F6254011BF6A}" srcOrd="0" destOrd="0" parTransId="{5ABDE5B1-57BC-4EB7-8419-4D6D71AA19F6}" sibTransId="{6C7E3A64-2886-4349-A762-3FFE49E2FC34}"/>
    <dgm:cxn modelId="{CA3CAC39-9C18-4730-B8B8-172F2838E5A4}" type="presOf" srcId="{63D2CC09-873B-425E-A815-1B8E8583196A}" destId="{4230D616-E5CC-4EC9-A1BA-B4805A268228}" srcOrd="0" destOrd="0" presId="urn:microsoft.com/office/officeart/2005/8/layout/hierarchy1"/>
    <dgm:cxn modelId="{7B137E0B-6527-476E-B742-C074E8CE3156}" type="presOf" srcId="{328E3562-D37D-4592-93AE-FBD41924A75E}" destId="{46E1B304-FB9A-4D55-A7B8-E64272CD3378}" srcOrd="0" destOrd="0" presId="urn:microsoft.com/office/officeart/2005/8/layout/hierarchy1"/>
    <dgm:cxn modelId="{E8E9A528-F777-4184-AF9C-B057B08217D2}" srcId="{63D2CC09-873B-425E-A815-1B8E8583196A}" destId="{03502CD7-8591-4579-9A14-60C846153FF9}" srcOrd="1" destOrd="0" parTransId="{2EE592D5-DA7B-44E0-9A68-0F44798FC286}" sibTransId="{738498FF-861B-4C79-8645-FA886322EAED}"/>
    <dgm:cxn modelId="{40FEAD55-E27B-425E-85F0-18A2817ADD9D}" type="presOf" srcId="{3228D703-A16F-46D1-817E-6DA525CD0BE2}" destId="{0C31C0D7-5DD3-4F1C-B610-0945C2AAC850}" srcOrd="0" destOrd="0" presId="urn:microsoft.com/office/officeart/2005/8/layout/hierarchy1"/>
    <dgm:cxn modelId="{2C271044-5702-4996-B39A-40E2A67CB1FC}" type="presParOf" srcId="{50A7CCDA-3855-405D-A4F3-952BAE3D0860}" destId="{E13F0C0D-6BA5-4C25-8430-B9B643211ED7}" srcOrd="0" destOrd="0" presId="urn:microsoft.com/office/officeart/2005/8/layout/hierarchy1"/>
    <dgm:cxn modelId="{10E9F5A1-E242-4A56-A622-F18117416D7C}" type="presParOf" srcId="{E13F0C0D-6BA5-4C25-8430-B9B643211ED7}" destId="{0BE19E16-6502-49DB-8A55-108CF3D73AFF}" srcOrd="0" destOrd="0" presId="urn:microsoft.com/office/officeart/2005/8/layout/hierarchy1"/>
    <dgm:cxn modelId="{F835ECA7-D1A7-4722-945F-A6BCC96A4EC3}" type="presParOf" srcId="{0BE19E16-6502-49DB-8A55-108CF3D73AFF}" destId="{287C4EEE-EA51-43F9-870E-D4CB64C3720B}" srcOrd="0" destOrd="0" presId="urn:microsoft.com/office/officeart/2005/8/layout/hierarchy1"/>
    <dgm:cxn modelId="{77C0B088-92F6-45B2-B68F-9C0FE9ED04BA}" type="presParOf" srcId="{0BE19E16-6502-49DB-8A55-108CF3D73AFF}" destId="{9D4B7B01-944B-48BD-87CD-86CBE893AAAD}" srcOrd="1" destOrd="0" presId="urn:microsoft.com/office/officeart/2005/8/layout/hierarchy1"/>
    <dgm:cxn modelId="{5AAA7196-4361-4378-919E-0B6D13C98849}" type="presParOf" srcId="{E13F0C0D-6BA5-4C25-8430-B9B643211ED7}" destId="{5AC7EBC1-48F6-4933-8FFB-89C289086190}" srcOrd="1" destOrd="0" presId="urn:microsoft.com/office/officeart/2005/8/layout/hierarchy1"/>
    <dgm:cxn modelId="{D103CC91-027D-462A-9D79-A8ED64E38EAD}" type="presParOf" srcId="{5AC7EBC1-48F6-4933-8FFB-89C289086190}" destId="{0C31C0D7-5DD3-4F1C-B610-0945C2AAC850}" srcOrd="0" destOrd="0" presId="urn:microsoft.com/office/officeart/2005/8/layout/hierarchy1"/>
    <dgm:cxn modelId="{E8B0A631-10CD-4996-97C0-7D43FB098FE9}" type="presParOf" srcId="{5AC7EBC1-48F6-4933-8FFB-89C289086190}" destId="{E8943EFB-AB44-48CD-8700-B17C01F4EC1A}" srcOrd="1" destOrd="0" presId="urn:microsoft.com/office/officeart/2005/8/layout/hierarchy1"/>
    <dgm:cxn modelId="{AA7200B2-C7FE-4632-8D0C-3ACC3223291B}" type="presParOf" srcId="{E8943EFB-AB44-48CD-8700-B17C01F4EC1A}" destId="{3C74A91B-679B-4BD6-9C20-1BC91E1F8B9A}" srcOrd="0" destOrd="0" presId="urn:microsoft.com/office/officeart/2005/8/layout/hierarchy1"/>
    <dgm:cxn modelId="{E5114CAC-F682-4B15-8E36-587BD3B4A4D5}" type="presParOf" srcId="{3C74A91B-679B-4BD6-9C20-1BC91E1F8B9A}" destId="{1FED876C-2ACC-4096-9664-0CCE2455B3B5}" srcOrd="0" destOrd="0" presId="urn:microsoft.com/office/officeart/2005/8/layout/hierarchy1"/>
    <dgm:cxn modelId="{5506C551-F0CA-4BFF-B42D-5929CFD7DDCB}" type="presParOf" srcId="{3C74A91B-679B-4BD6-9C20-1BC91E1F8B9A}" destId="{4230D616-E5CC-4EC9-A1BA-B4805A268228}" srcOrd="1" destOrd="0" presId="urn:microsoft.com/office/officeart/2005/8/layout/hierarchy1"/>
    <dgm:cxn modelId="{E1E8AC9E-322D-4889-B867-E9A018D7654E}" type="presParOf" srcId="{E8943EFB-AB44-48CD-8700-B17C01F4EC1A}" destId="{47ED2F76-5655-459C-942F-3BA1732A5AAC}" srcOrd="1" destOrd="0" presId="urn:microsoft.com/office/officeart/2005/8/layout/hierarchy1"/>
    <dgm:cxn modelId="{86811045-0A31-49EC-84D3-FFBB931F9BA0}" type="presParOf" srcId="{47ED2F76-5655-459C-942F-3BA1732A5AAC}" destId="{47515D63-4C4B-4715-8FD5-084A49BB91C5}" srcOrd="0" destOrd="0" presId="urn:microsoft.com/office/officeart/2005/8/layout/hierarchy1"/>
    <dgm:cxn modelId="{9FBBCF95-4D16-4866-9B92-AEC113CBBE39}" type="presParOf" srcId="{47ED2F76-5655-459C-942F-3BA1732A5AAC}" destId="{36EFD252-B7F0-4ACF-8BAD-8A6D9E3A0E59}" srcOrd="1" destOrd="0" presId="urn:microsoft.com/office/officeart/2005/8/layout/hierarchy1"/>
    <dgm:cxn modelId="{5B90E181-CC98-4ED0-A003-9DC57D42DEF4}" type="presParOf" srcId="{36EFD252-B7F0-4ACF-8BAD-8A6D9E3A0E59}" destId="{FA914269-225A-40F3-87E1-B7C5AAA5B4F2}" srcOrd="0" destOrd="0" presId="urn:microsoft.com/office/officeart/2005/8/layout/hierarchy1"/>
    <dgm:cxn modelId="{1EBBFD37-828F-4717-88EC-E261B6D94880}" type="presParOf" srcId="{FA914269-225A-40F3-87E1-B7C5AAA5B4F2}" destId="{42142531-2331-4AF4-B3DE-68B06BB9966C}" srcOrd="0" destOrd="0" presId="urn:microsoft.com/office/officeart/2005/8/layout/hierarchy1"/>
    <dgm:cxn modelId="{E8725ABE-84F9-4FBC-9DC0-B2108206D575}" type="presParOf" srcId="{FA914269-225A-40F3-87E1-B7C5AAA5B4F2}" destId="{44833054-3BC8-4AE0-8415-BF87662FD53B}" srcOrd="1" destOrd="0" presId="urn:microsoft.com/office/officeart/2005/8/layout/hierarchy1"/>
    <dgm:cxn modelId="{B24964BE-688D-481E-BCD5-8498C36D4F7D}" type="presParOf" srcId="{36EFD252-B7F0-4ACF-8BAD-8A6D9E3A0E59}" destId="{FCB643B7-2CA6-472E-8554-41D2244AB89B}" srcOrd="1" destOrd="0" presId="urn:microsoft.com/office/officeart/2005/8/layout/hierarchy1"/>
    <dgm:cxn modelId="{7B7F72D7-BE3A-41DD-8D04-7FFC5C286D50}" type="presParOf" srcId="{47ED2F76-5655-459C-942F-3BA1732A5AAC}" destId="{906E7C60-8863-4971-BF43-2749058548BC}" srcOrd="2" destOrd="0" presId="urn:microsoft.com/office/officeart/2005/8/layout/hierarchy1"/>
    <dgm:cxn modelId="{60CD033F-2062-434F-86F0-F46F71D12813}" type="presParOf" srcId="{47ED2F76-5655-459C-942F-3BA1732A5AAC}" destId="{DFEBD5C7-DDAD-4F7A-AD2F-4AF23CBC0934}" srcOrd="3" destOrd="0" presId="urn:microsoft.com/office/officeart/2005/8/layout/hierarchy1"/>
    <dgm:cxn modelId="{35EEEF70-2FC7-4D96-870A-1627D99D7E67}" type="presParOf" srcId="{DFEBD5C7-DDAD-4F7A-AD2F-4AF23CBC0934}" destId="{2FE6FABF-6D0E-45B2-A8C7-04A5C5A2CBF9}" srcOrd="0" destOrd="0" presId="urn:microsoft.com/office/officeart/2005/8/layout/hierarchy1"/>
    <dgm:cxn modelId="{5DBEA7E5-33B3-4213-9B44-9BD7F44FB571}" type="presParOf" srcId="{2FE6FABF-6D0E-45B2-A8C7-04A5C5A2CBF9}" destId="{F48C0347-D914-4B5B-B981-86399E7E7980}" srcOrd="0" destOrd="0" presId="urn:microsoft.com/office/officeart/2005/8/layout/hierarchy1"/>
    <dgm:cxn modelId="{5F3005FA-F548-4CB7-AAE1-8FB605198DF6}" type="presParOf" srcId="{2FE6FABF-6D0E-45B2-A8C7-04A5C5A2CBF9}" destId="{ED87EA81-997E-472F-A3D7-B3020DA6AB12}" srcOrd="1" destOrd="0" presId="urn:microsoft.com/office/officeart/2005/8/layout/hierarchy1"/>
    <dgm:cxn modelId="{E1CF0199-96AC-416C-9DD1-05C18198BD1B}" type="presParOf" srcId="{DFEBD5C7-DDAD-4F7A-AD2F-4AF23CBC0934}" destId="{698C4F63-2CB5-4575-A96F-01F924B1C463}" srcOrd="1" destOrd="0" presId="urn:microsoft.com/office/officeart/2005/8/layout/hierarchy1"/>
    <dgm:cxn modelId="{BE591A7C-9D2C-42CE-B04C-0C64D701AFFC}" type="presParOf" srcId="{5AC7EBC1-48F6-4933-8FFB-89C289086190}" destId="{46E1B304-FB9A-4D55-A7B8-E64272CD3378}" srcOrd="2" destOrd="0" presId="urn:microsoft.com/office/officeart/2005/8/layout/hierarchy1"/>
    <dgm:cxn modelId="{5B265A59-FEE9-44DE-A027-B283898DB516}" type="presParOf" srcId="{5AC7EBC1-48F6-4933-8FFB-89C289086190}" destId="{E3A51644-E778-450B-B3CD-C7BDB0D26C20}" srcOrd="3" destOrd="0" presId="urn:microsoft.com/office/officeart/2005/8/layout/hierarchy1"/>
    <dgm:cxn modelId="{8AB3E858-5B5C-42EE-81CD-B36809003FBF}" type="presParOf" srcId="{E3A51644-E778-450B-B3CD-C7BDB0D26C20}" destId="{0C84FD6C-B7A6-412C-B096-710FE42F9BB3}" srcOrd="0" destOrd="0" presId="urn:microsoft.com/office/officeart/2005/8/layout/hierarchy1"/>
    <dgm:cxn modelId="{7B716976-E3B7-4274-A838-4807B6BF8FEF}" type="presParOf" srcId="{0C84FD6C-B7A6-412C-B096-710FE42F9BB3}" destId="{269C2B23-921A-4E19-B5AA-9F763C6BF368}" srcOrd="0" destOrd="0" presId="urn:microsoft.com/office/officeart/2005/8/layout/hierarchy1"/>
    <dgm:cxn modelId="{E780F85A-57E7-4F93-B69D-06252CE5CBC7}" type="presParOf" srcId="{0C84FD6C-B7A6-412C-B096-710FE42F9BB3}" destId="{E57CA98E-DB71-4D0E-B64C-17E09999BB12}" srcOrd="1" destOrd="0" presId="urn:microsoft.com/office/officeart/2005/8/layout/hierarchy1"/>
    <dgm:cxn modelId="{43BA07C7-CE71-4321-A9DB-087F9DFF2CBF}" type="presParOf" srcId="{E3A51644-E778-450B-B3CD-C7BDB0D26C20}" destId="{933E1D59-32E8-434B-A81F-8B55B83B22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F97B2-3B45-466D-B56D-4D2A03B77092}">
      <dsp:nvSpPr>
        <dsp:cNvPr id="0" name=""/>
        <dsp:cNvSpPr/>
      </dsp:nvSpPr>
      <dsp:spPr>
        <a:xfrm>
          <a:off x="7788472" y="2008702"/>
          <a:ext cx="746869" cy="1156354"/>
        </a:xfrm>
        <a:custGeom>
          <a:avLst/>
          <a:gdLst/>
          <a:ahLst/>
          <a:cxnLst/>
          <a:rect l="0" t="0" r="0" b="0"/>
          <a:pathLst>
            <a:path>
              <a:moveTo>
                <a:pt x="746869" y="0"/>
              </a:moveTo>
              <a:lnTo>
                <a:pt x="0" y="11563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E1B78-86AA-4714-AB45-2367026C734D}">
      <dsp:nvSpPr>
        <dsp:cNvPr id="0" name=""/>
        <dsp:cNvSpPr/>
      </dsp:nvSpPr>
      <dsp:spPr>
        <a:xfrm>
          <a:off x="6527538" y="830569"/>
          <a:ext cx="1178133" cy="763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297"/>
              </a:lnTo>
              <a:lnTo>
                <a:pt x="1178133" y="7632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40B4D-73D3-4F0C-B8F7-035E9FDE20F5}">
      <dsp:nvSpPr>
        <dsp:cNvPr id="0" name=""/>
        <dsp:cNvSpPr/>
      </dsp:nvSpPr>
      <dsp:spPr>
        <a:xfrm>
          <a:off x="3441161" y="3186835"/>
          <a:ext cx="248901" cy="1941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1430"/>
              </a:lnTo>
              <a:lnTo>
                <a:pt x="248901" y="19414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3F9AA-DF2E-4327-8D8C-2EE012F64020}">
      <dsp:nvSpPr>
        <dsp:cNvPr id="0" name=""/>
        <dsp:cNvSpPr/>
      </dsp:nvSpPr>
      <dsp:spPr>
        <a:xfrm>
          <a:off x="3441161" y="3186835"/>
          <a:ext cx="248901" cy="763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297"/>
              </a:lnTo>
              <a:lnTo>
                <a:pt x="248901" y="7632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31B72-1081-48AD-8BFF-73B18E9C061E}">
      <dsp:nvSpPr>
        <dsp:cNvPr id="0" name=""/>
        <dsp:cNvSpPr/>
      </dsp:nvSpPr>
      <dsp:spPr>
        <a:xfrm>
          <a:off x="4270832" y="2008702"/>
          <a:ext cx="1252803" cy="763297"/>
        </a:xfrm>
        <a:custGeom>
          <a:avLst/>
          <a:gdLst/>
          <a:ahLst/>
          <a:cxnLst/>
          <a:rect l="0" t="0" r="0" b="0"/>
          <a:pathLst>
            <a:path>
              <a:moveTo>
                <a:pt x="1252803" y="0"/>
              </a:moveTo>
              <a:lnTo>
                <a:pt x="1252803" y="763297"/>
              </a:lnTo>
              <a:lnTo>
                <a:pt x="0" y="7632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E011B-995B-4008-884A-E6DD61D62049}">
      <dsp:nvSpPr>
        <dsp:cNvPr id="0" name=""/>
        <dsp:cNvSpPr/>
      </dsp:nvSpPr>
      <dsp:spPr>
        <a:xfrm>
          <a:off x="6353307" y="830569"/>
          <a:ext cx="174230" cy="763297"/>
        </a:xfrm>
        <a:custGeom>
          <a:avLst/>
          <a:gdLst/>
          <a:ahLst/>
          <a:cxnLst/>
          <a:rect l="0" t="0" r="0" b="0"/>
          <a:pathLst>
            <a:path>
              <a:moveTo>
                <a:pt x="174230" y="0"/>
              </a:moveTo>
              <a:lnTo>
                <a:pt x="174230" y="763297"/>
              </a:lnTo>
              <a:lnTo>
                <a:pt x="0" y="7632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4F405-7778-4662-8C28-D274454DEBE4}">
      <dsp:nvSpPr>
        <dsp:cNvPr id="0" name=""/>
        <dsp:cNvSpPr/>
      </dsp:nvSpPr>
      <dsp:spPr>
        <a:xfrm>
          <a:off x="5697867" y="898"/>
          <a:ext cx="1659342" cy="829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Директор школи</a:t>
          </a:r>
          <a:endParaRPr lang="ru-RU" sz="1900" kern="1200" dirty="0"/>
        </a:p>
      </dsp:txBody>
      <dsp:txXfrm>
        <a:off x="5697867" y="898"/>
        <a:ext cx="1659342" cy="829671"/>
      </dsp:txXfrm>
    </dsp:sp>
    <dsp:sp modelId="{5B3320BF-912A-4C4E-83CC-3AC9661D5F3F}">
      <dsp:nvSpPr>
        <dsp:cNvPr id="0" name=""/>
        <dsp:cNvSpPr/>
      </dsp:nvSpPr>
      <dsp:spPr>
        <a:xfrm>
          <a:off x="4693965" y="1179031"/>
          <a:ext cx="1659342" cy="829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Заступник директора з НВР </a:t>
          </a:r>
          <a:endParaRPr lang="ru-RU" sz="1900" kern="1200" dirty="0"/>
        </a:p>
      </dsp:txBody>
      <dsp:txXfrm>
        <a:off x="4693965" y="1179031"/>
        <a:ext cx="1659342" cy="829671"/>
      </dsp:txXfrm>
    </dsp:sp>
    <dsp:sp modelId="{3AE4F9D3-EA63-40E1-A905-95C0C34B8D41}">
      <dsp:nvSpPr>
        <dsp:cNvPr id="0" name=""/>
        <dsp:cNvSpPr/>
      </dsp:nvSpPr>
      <dsp:spPr>
        <a:xfrm>
          <a:off x="2611490" y="2357164"/>
          <a:ext cx="1659342" cy="829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Працівники</a:t>
          </a:r>
        </a:p>
      </dsp:txBody>
      <dsp:txXfrm>
        <a:off x="2611490" y="2357164"/>
        <a:ext cx="1659342" cy="829671"/>
      </dsp:txXfrm>
    </dsp:sp>
    <dsp:sp modelId="{70A49EEE-F56C-48A5-B164-A2EAD8CA4531}">
      <dsp:nvSpPr>
        <dsp:cNvPr id="0" name=""/>
        <dsp:cNvSpPr/>
      </dsp:nvSpPr>
      <dsp:spPr>
        <a:xfrm>
          <a:off x="3690062" y="3535297"/>
          <a:ext cx="1659342" cy="829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Учні</a:t>
          </a:r>
          <a:endParaRPr lang="ru-RU" sz="1900" kern="1200" dirty="0"/>
        </a:p>
      </dsp:txBody>
      <dsp:txXfrm>
        <a:off x="3690062" y="3535297"/>
        <a:ext cx="1659342" cy="829671"/>
      </dsp:txXfrm>
    </dsp:sp>
    <dsp:sp modelId="{75B2C1F7-CEE4-48CF-BD8D-67D40D1F80F7}">
      <dsp:nvSpPr>
        <dsp:cNvPr id="0" name=""/>
        <dsp:cNvSpPr/>
      </dsp:nvSpPr>
      <dsp:spPr>
        <a:xfrm>
          <a:off x="3690062" y="4713430"/>
          <a:ext cx="1659342" cy="829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Батьки</a:t>
          </a:r>
          <a:endParaRPr lang="ru-RU" sz="1900" kern="1200" dirty="0"/>
        </a:p>
      </dsp:txBody>
      <dsp:txXfrm>
        <a:off x="3690062" y="4713430"/>
        <a:ext cx="1659342" cy="829671"/>
      </dsp:txXfrm>
    </dsp:sp>
    <dsp:sp modelId="{DA202356-86A1-4BC1-9CB8-354E5D1DCAF5}">
      <dsp:nvSpPr>
        <dsp:cNvPr id="0" name=""/>
        <dsp:cNvSpPr/>
      </dsp:nvSpPr>
      <dsp:spPr>
        <a:xfrm>
          <a:off x="7705671" y="1179031"/>
          <a:ext cx="1659342" cy="829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Завгосп школи</a:t>
          </a:r>
          <a:endParaRPr lang="ru-RU" sz="1900" kern="1200" dirty="0"/>
        </a:p>
      </dsp:txBody>
      <dsp:txXfrm>
        <a:off x="7705671" y="1179031"/>
        <a:ext cx="1659342" cy="829671"/>
      </dsp:txXfrm>
    </dsp:sp>
    <dsp:sp modelId="{0230031D-84E0-4619-AD12-028D184E9466}">
      <dsp:nvSpPr>
        <dsp:cNvPr id="0" name=""/>
        <dsp:cNvSpPr/>
      </dsp:nvSpPr>
      <dsp:spPr>
        <a:xfrm>
          <a:off x="7788472" y="2750221"/>
          <a:ext cx="1659342" cy="829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Технічні працівники</a:t>
          </a:r>
          <a:endParaRPr lang="ru-RU" sz="1900" kern="1200" dirty="0"/>
        </a:p>
      </dsp:txBody>
      <dsp:txXfrm>
        <a:off x="7788472" y="2750221"/>
        <a:ext cx="1659342" cy="829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1B304-FB9A-4D55-A7B8-E64272CD3378}">
      <dsp:nvSpPr>
        <dsp:cNvPr id="0" name=""/>
        <dsp:cNvSpPr/>
      </dsp:nvSpPr>
      <dsp:spPr>
        <a:xfrm>
          <a:off x="4824833" y="1315261"/>
          <a:ext cx="1263371" cy="601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34"/>
              </a:lnTo>
              <a:lnTo>
                <a:pt x="1263371" y="409734"/>
              </a:lnTo>
              <a:lnTo>
                <a:pt x="1263371" y="601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7C60-8863-4971-BF43-2749058548BC}">
      <dsp:nvSpPr>
        <dsp:cNvPr id="0" name=""/>
        <dsp:cNvSpPr/>
      </dsp:nvSpPr>
      <dsp:spPr>
        <a:xfrm>
          <a:off x="3561462" y="3229269"/>
          <a:ext cx="1263371" cy="601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34"/>
              </a:lnTo>
              <a:lnTo>
                <a:pt x="1263371" y="409734"/>
              </a:lnTo>
              <a:lnTo>
                <a:pt x="1263371" y="601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15D63-4C4B-4715-8FD5-084A49BB91C5}">
      <dsp:nvSpPr>
        <dsp:cNvPr id="0" name=""/>
        <dsp:cNvSpPr/>
      </dsp:nvSpPr>
      <dsp:spPr>
        <a:xfrm>
          <a:off x="2298090" y="3229269"/>
          <a:ext cx="1263371" cy="601249"/>
        </a:xfrm>
        <a:custGeom>
          <a:avLst/>
          <a:gdLst/>
          <a:ahLst/>
          <a:cxnLst/>
          <a:rect l="0" t="0" r="0" b="0"/>
          <a:pathLst>
            <a:path>
              <a:moveTo>
                <a:pt x="1263371" y="0"/>
              </a:moveTo>
              <a:lnTo>
                <a:pt x="1263371" y="409734"/>
              </a:lnTo>
              <a:lnTo>
                <a:pt x="0" y="409734"/>
              </a:lnTo>
              <a:lnTo>
                <a:pt x="0" y="601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1C0D7-5DD3-4F1C-B610-0945C2AAC850}">
      <dsp:nvSpPr>
        <dsp:cNvPr id="0" name=""/>
        <dsp:cNvSpPr/>
      </dsp:nvSpPr>
      <dsp:spPr>
        <a:xfrm>
          <a:off x="3561462" y="1315261"/>
          <a:ext cx="1263371" cy="601249"/>
        </a:xfrm>
        <a:custGeom>
          <a:avLst/>
          <a:gdLst/>
          <a:ahLst/>
          <a:cxnLst/>
          <a:rect l="0" t="0" r="0" b="0"/>
          <a:pathLst>
            <a:path>
              <a:moveTo>
                <a:pt x="1263371" y="0"/>
              </a:moveTo>
              <a:lnTo>
                <a:pt x="1263371" y="409734"/>
              </a:lnTo>
              <a:lnTo>
                <a:pt x="0" y="409734"/>
              </a:lnTo>
              <a:lnTo>
                <a:pt x="0" y="601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C4EEE-EA51-43F9-870E-D4CB64C3720B}">
      <dsp:nvSpPr>
        <dsp:cNvPr id="0" name=""/>
        <dsp:cNvSpPr/>
      </dsp:nvSpPr>
      <dsp:spPr>
        <a:xfrm>
          <a:off x="3791166" y="2503"/>
          <a:ext cx="2067335" cy="1312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B7B01-944B-48BD-87CD-86CBE893AAAD}">
      <dsp:nvSpPr>
        <dsp:cNvPr id="0" name=""/>
        <dsp:cNvSpPr/>
      </dsp:nvSpPr>
      <dsp:spPr>
        <a:xfrm>
          <a:off x="4020870" y="220722"/>
          <a:ext cx="2067335" cy="1312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Комісія з охорони праці</a:t>
          </a:r>
          <a:endParaRPr lang="ru-RU" sz="2400" kern="1200" dirty="0"/>
        </a:p>
      </dsp:txBody>
      <dsp:txXfrm>
        <a:off x="4059319" y="259171"/>
        <a:ext cx="1990437" cy="1235859"/>
      </dsp:txXfrm>
    </dsp:sp>
    <dsp:sp modelId="{1FED876C-2ACC-4096-9664-0CCE2455B3B5}">
      <dsp:nvSpPr>
        <dsp:cNvPr id="0" name=""/>
        <dsp:cNvSpPr/>
      </dsp:nvSpPr>
      <dsp:spPr>
        <a:xfrm>
          <a:off x="2527794" y="1916511"/>
          <a:ext cx="2067335" cy="1312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0D616-E5CC-4EC9-A1BA-B4805A268228}">
      <dsp:nvSpPr>
        <dsp:cNvPr id="0" name=""/>
        <dsp:cNvSpPr/>
      </dsp:nvSpPr>
      <dsp:spPr>
        <a:xfrm>
          <a:off x="2757498" y="2134730"/>
          <a:ext cx="2067335" cy="1312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Працівники </a:t>
          </a:r>
          <a:endParaRPr lang="ru-RU" sz="2400" kern="1200" dirty="0"/>
        </a:p>
      </dsp:txBody>
      <dsp:txXfrm>
        <a:off x="2795947" y="2173179"/>
        <a:ext cx="1990437" cy="1235859"/>
      </dsp:txXfrm>
    </dsp:sp>
    <dsp:sp modelId="{42142531-2331-4AF4-B3DE-68B06BB9966C}">
      <dsp:nvSpPr>
        <dsp:cNvPr id="0" name=""/>
        <dsp:cNvSpPr/>
      </dsp:nvSpPr>
      <dsp:spPr>
        <a:xfrm>
          <a:off x="1264423" y="3830519"/>
          <a:ext cx="2067335" cy="1312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33054-3BC8-4AE0-8415-BF87662FD53B}">
      <dsp:nvSpPr>
        <dsp:cNvPr id="0" name=""/>
        <dsp:cNvSpPr/>
      </dsp:nvSpPr>
      <dsp:spPr>
        <a:xfrm>
          <a:off x="1494127" y="4048738"/>
          <a:ext cx="2067335" cy="1312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Учні</a:t>
          </a:r>
          <a:endParaRPr lang="ru-RU" sz="2400" kern="1200" dirty="0"/>
        </a:p>
      </dsp:txBody>
      <dsp:txXfrm>
        <a:off x="1532576" y="4087187"/>
        <a:ext cx="1990437" cy="1235859"/>
      </dsp:txXfrm>
    </dsp:sp>
    <dsp:sp modelId="{F48C0347-D914-4B5B-B981-86399E7E7980}">
      <dsp:nvSpPr>
        <dsp:cNvPr id="0" name=""/>
        <dsp:cNvSpPr/>
      </dsp:nvSpPr>
      <dsp:spPr>
        <a:xfrm>
          <a:off x="3791166" y="3830519"/>
          <a:ext cx="2067335" cy="1312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7EA81-997E-472F-A3D7-B3020DA6AB12}">
      <dsp:nvSpPr>
        <dsp:cNvPr id="0" name=""/>
        <dsp:cNvSpPr/>
      </dsp:nvSpPr>
      <dsp:spPr>
        <a:xfrm>
          <a:off x="4020870" y="4048738"/>
          <a:ext cx="2067335" cy="1312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Батьки</a:t>
          </a:r>
          <a:endParaRPr lang="ru-RU" sz="2400" kern="1200" dirty="0"/>
        </a:p>
      </dsp:txBody>
      <dsp:txXfrm>
        <a:off x="4059319" y="4087187"/>
        <a:ext cx="1990437" cy="1235859"/>
      </dsp:txXfrm>
    </dsp:sp>
    <dsp:sp modelId="{269C2B23-921A-4E19-B5AA-9F763C6BF368}">
      <dsp:nvSpPr>
        <dsp:cNvPr id="0" name=""/>
        <dsp:cNvSpPr/>
      </dsp:nvSpPr>
      <dsp:spPr>
        <a:xfrm>
          <a:off x="5054537" y="1916511"/>
          <a:ext cx="2067335" cy="1312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CA98E-DB71-4D0E-B64C-17E09999BB12}">
      <dsp:nvSpPr>
        <dsp:cNvPr id="0" name=""/>
        <dsp:cNvSpPr/>
      </dsp:nvSpPr>
      <dsp:spPr>
        <a:xfrm>
          <a:off x="5284241" y="2134730"/>
          <a:ext cx="2067335" cy="1312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Технічні працівники</a:t>
          </a:r>
          <a:endParaRPr lang="ru-RU" sz="2400" kern="1200" dirty="0"/>
        </a:p>
      </dsp:txBody>
      <dsp:txXfrm>
        <a:off x="5322690" y="2173179"/>
        <a:ext cx="1990437" cy="1235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AE24C-E110-4081-9F04-89D4E4D33C4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6BA96-351A-49AE-8799-87CB9B8D6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8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err="1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Питання</a:t>
            </a:r>
            <a:r>
              <a:rPr lang="ru-RU" b="0" i="0" dirty="0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lang="ru-RU" b="0" i="0" dirty="0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безпечних</a:t>
            </a:r>
            <a:r>
              <a:rPr lang="ru-RU" b="0" i="0" dirty="0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 умов </a:t>
            </a:r>
            <a:r>
              <a:rPr lang="ru-RU" b="0" i="0" dirty="0" err="1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праці</a:t>
            </a:r>
            <a:r>
              <a:rPr lang="ru-RU" b="0" i="0" dirty="0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навчання</a:t>
            </a:r>
            <a:r>
              <a:rPr lang="ru-RU" b="0" i="0" dirty="0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виховання</a:t>
            </a:r>
            <a:r>
              <a:rPr lang="ru-RU" b="0" i="0" dirty="0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учасників</a:t>
            </a:r>
            <a:r>
              <a:rPr lang="ru-RU" b="0" i="0" dirty="0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освітнього</a:t>
            </a:r>
            <a:r>
              <a:rPr lang="ru-RU" b="0" i="0" dirty="0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b="0" i="0" dirty="0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 повинно </a:t>
            </a:r>
            <a:r>
              <a:rPr lang="ru-RU" b="0" i="0" dirty="0" err="1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постійно</a:t>
            </a:r>
            <a:r>
              <a:rPr lang="ru-RU" b="0" i="0" dirty="0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знаходиться</a:t>
            </a:r>
            <a:r>
              <a:rPr lang="ru-RU" b="0" i="0" dirty="0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контролі</a:t>
            </a:r>
            <a:r>
              <a:rPr lang="ru-RU" b="0" i="0" dirty="0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адміністрації</a:t>
            </a:r>
            <a:r>
              <a:rPr lang="ru-RU" b="0" i="0" dirty="0" smtClean="0">
                <a:solidFill>
                  <a:srgbClr val="464645"/>
                </a:solidFill>
                <a:effectLst/>
                <a:latin typeface="Arial" panose="020B0604020202020204" pitchFamily="34" charset="0"/>
              </a:rPr>
              <a:t> закладу.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8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Види контролю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Вивчення документації – ретельне дослідження з метою ознайомлення, вивчення основних положень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Спостереження – дослідження, визначення.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Аналіз – розбір з виявленням причин, визначення напрямків розвитку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Бесіда – ділова розмова на певну тему, обмін думками.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Анкетування – спосіб дослідження шляхом опитування.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Тестування – опитування з метою виявлення рівня обізнаності</a:t>
            </a:r>
            <a:endParaRPr lang="uk-UA" noProof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2468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89535" indent="0" algn="just">
              <a:spcAft>
                <a:spcPts val="0"/>
              </a:spcAft>
            </a:pPr>
            <a:r>
              <a:rPr lang="uk-UA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Керівники навчальних закладів, їх заступники, відповідальні за охорону праці та безпеку життєдіяльності, а також працівники, які проводять інструктажі з учнями з ОП (майстри, інструктори трудового навчання, учителі трудового навчання) та БЖД (учителі фізики, хімії, біології, інформатики, фізичного виховання, керівники гуртків тощо), проходять навчання і перевірку знань з ОП та БЖД на базі методичних підрозділів органів управління освітою, яким підпорядкований навчальний заклад. За наявності фінансування навчальний заклад може організовувати навчання зазначених вище категорій працівників у регіональних навчальних закладах післядипломної педагогічної освіти. Програма навчання з ОП та БЖД затверджується наказами керівників відповідних установ.</a:t>
            </a:r>
            <a:endParaRPr lang="ru-RU" sz="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9535" indent="0" algn="just">
              <a:spcAft>
                <a:spcPts val="0"/>
              </a:spcAft>
            </a:pPr>
            <a:r>
              <a:rPr lang="uk-UA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Усі інші працівники проходять навчання з ОП та БЖД в навчальних закладах за місцем роботи за програмами, що затверджені керівниками навчальних закладів.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noProof="0" smtClean="0"/>
              <a:t>18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9220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89535" indent="0" algn="just">
              <a:spcAft>
                <a:spcPts val="0"/>
              </a:spcAft>
            </a:pPr>
            <a:r>
              <a:rPr lang="uk-UA" sz="12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навчальних закладах, що надають загальну середню освіту, навчання учнів з питань охорони життя, здоров’я, пожежної, радіаційної безпеки, попередження побутового травматизму тощо здійснюється під час вивчення предмета «Основи здоров’я». </a:t>
            </a:r>
            <a:r>
              <a:rPr lang="uk-UA" sz="1200" b="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Обсяги, зміст навчання та форми перевірки знань учнів визначаються відповідними навчальними планами і програмами.</a:t>
            </a:r>
            <a:endParaRPr lang="ru-RU" sz="900" b="0" u="non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9535" indent="0" algn="just">
              <a:spcAft>
                <a:spcPts val="0"/>
              </a:spcAft>
            </a:pPr>
            <a:r>
              <a:rPr lang="uk-UA" sz="12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 учнів вимогам безпеки та правил поведінки під час навчально-виховного процесу та у повсякденному житті проводиться також у вигляді інструктажів з ОП та БЖД.</a:t>
            </a:r>
            <a:endParaRPr lang="ru-RU" sz="900" b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noProof="0" smtClean="0"/>
              <a:t>19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7541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2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8" y="1538290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8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96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3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3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73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0031E27-6426-47A4-8AE9-F714D46D55D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6"/>
          <a:stretch/>
        </p:blipFill>
        <p:spPr>
          <a:xfrm>
            <a:off x="8" y="136529"/>
            <a:ext cx="13112335" cy="7075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D6E145D-C49E-4C3C-912A-3BB3E9E5F76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187482-321B-4091-AF48-1FA5705C2782}" type="datetimeFigureOut">
              <a:rPr lang="ru-RU" smtClean="0">
                <a:solidFill>
                  <a:srgbClr val="549E39"/>
                </a:solidFill>
              </a:rPr>
              <a:pPr/>
              <a:t>04.10.2021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640FC7-84E7-4FF7-A3D4-D389DBE02ABC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F142D5-2441-4DF5-9519-F16DF42443BE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CF1633D-A3A4-41EC-81EB-EC4253811AD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6063ECF-DBB9-46AB-A0A5-55BF6FFC02A3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348" y="1844492"/>
            <a:ext cx="6421947" cy="7700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1AB59E-8A64-4966-AB51-2A06AFAEA29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2596" y="-115746"/>
            <a:ext cx="9884779" cy="171704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74653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BCD1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7C633517-5312-41D6-8D60-C1D9FDC5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0"/>
            <a:ext cx="120015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186169-EFD6-4891-A340-79A0C17E4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95" y="1825625"/>
            <a:ext cx="9410217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D48C28-A5B5-4B21-BC37-DCD692C5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187482-321B-4091-AF48-1FA5705C2782}" type="datetimeFigureOut">
              <a:rPr lang="ru-RU" smtClean="0">
                <a:solidFill>
                  <a:srgbClr val="549E39"/>
                </a:solidFill>
              </a:rPr>
              <a:pPr/>
              <a:t>04.10.2021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774FC0-4042-42D1-BE12-B4A22135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CF1633D-A3A4-41EC-81EB-EC4253811ADA}" type="slidenum">
              <a:rPr lang="ru-RU" smtClean="0">
                <a:solidFill>
                  <a:srgbClr val="549E39"/>
                </a:solidFill>
              </a:rPr>
              <a:pPr/>
              <a:t>‹#›</a:t>
            </a:fld>
            <a:endParaRPr lang="ru-RU">
              <a:solidFill>
                <a:srgbClr val="549E39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64ACE1-2465-4316-9B0A-D80C55FA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8" y="365126"/>
            <a:ext cx="8854632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165084-25E8-4DD7-B98C-260CEFB2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10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7E416A-62D4-4025-9EE6-A0A7FE3D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3776A41-E2CE-45E4-9C81-D836ED667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5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0465FB-1293-4706-900E-F1EDA25E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1DB2DD-E67E-4EAB-948F-26EE5DDB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2AEEC5-F46A-4214-A9EF-D8464426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03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D7B924-4E57-4A13-BA12-E5464E5F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C216FD-C95A-4D15-90D6-BDE63D38F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7970405-5235-4C13-9834-6141D9181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3AC2F08-7521-42B2-899A-3D33650C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13718C7-E594-4621-9725-79B9F545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BB0DD03-C5CC-409E-A3CA-641721AB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8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2C89B8-907D-408D-B908-B49FBE0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982E82-4325-4EAD-B571-ACFB0785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25ACBF0-B777-4E68-AF12-C37B0D70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080F27D-7DFE-4C35-AB8D-423369138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13D5F1-FD9A-4B9F-9FEF-670AEB34E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12EBD00-E804-42D3-A0AE-B6B39D16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2513C4E-94AE-4D57-9F06-3586D55F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93185AC-FC30-4065-A64C-38CACC91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05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7E1687-05AE-4269-8F49-B9FB9829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9DF81DB-F9CD-4E55-BF07-56B30E15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596D66A-1D4D-4865-BF14-9C4A355D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52997B8-E4F7-4FFE-AD0B-5325DB7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80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0C317D4-42FB-4B26-BB81-3800603A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635930D-FD28-4DD9-A759-6BF0EB0A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23C6EB2-89AC-4DCD-BB77-4D363595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10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AAE14E-4149-48EB-9324-048DA5D1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8466C0-11C5-44F1-92B2-7AACD214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317597C-C55F-42B8-968C-9A9F669E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79847F-229B-4CEF-879E-0E07E16E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1F94929-3663-4C0C-932A-2034A072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31C0D9-E176-47FE-8050-A5D1EA6E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5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1D3FDC-323E-4C2C-A690-64F2EAB9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1A14831-C110-4079-B9B5-18FCA8CBF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2735E01-7792-4563-B4C8-3A73F1719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DA58838-2DD7-4918-B895-BF9A6505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ADF5B9B-56B7-4863-AF17-B7394830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A63C416-C561-4953-BA54-A84B0905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01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FB9ABC-23C5-4DC5-9C46-D06D7833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76C501B-FF3F-488E-85AE-8AE8CB18F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3997DF-F562-4798-B7C7-79F0E6FD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769044-84EC-4A28-8A95-81C55F38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5FBBD5-9151-460C-9A1B-19345AE5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09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95FD227-B215-4F36-81AB-F7985216F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D138D31-461F-4886-A5D5-71C186100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5017FA-5558-4FDF-A6DB-49B5491F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C4E06B0-652F-4D1A-8B8E-3E31AFCC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1BE7DA-FEF2-4D4A-AD7D-83AA0124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77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48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87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5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3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5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66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12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71711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1974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2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8" y="1538290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8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96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3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3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45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12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3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13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25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7" y="365126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836740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xmlns="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0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66" y="5381855"/>
            <a:ext cx="9889099" cy="1470025"/>
          </a:xfrm>
        </p:spPr>
        <p:txBody>
          <a:bodyPr/>
          <a:lstStyle>
            <a:lvl1pPr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04.10.2021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6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3765" y="116632"/>
            <a:ext cx="796888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04.10.2021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04.10.2021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04.10.2021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04.10.2021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04.10.2021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04.10.2021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04.10.2021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04.10.2021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04.10.2021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2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43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9" y="375113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5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7" y="365125"/>
            <a:ext cx="3961043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04.10.2021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0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resentations\Shablons\FirstSeptember\FirstSeptember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460" y="3929067"/>
            <a:ext cx="7620053" cy="11430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960" y="5643578"/>
            <a:ext cx="6191293" cy="781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344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51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C4F49A-4E00-43E7-8F82-6C0700E21220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04.10.2021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97D135-3736-4FBA-928F-B54D9C3237E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22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8802"/>
            <a:ext cx="5384800" cy="4572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8802"/>
            <a:ext cx="5384800" cy="4572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92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63" y="178592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500312"/>
            <a:ext cx="5386917" cy="40719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6" y="178592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500312"/>
            <a:ext cx="5389033" cy="40719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440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AA0A4D-0A8E-4140-BCD2-A601BC4FEFF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04.10.2021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8BAE91-3861-4AC0-9E01-B7993936736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50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9EB658-9407-4EF2-BC7F-2598B1018F3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04.10.2021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E883E9-B9EF-4608-A31C-D775BFA503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725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24679E-D091-4E01-B1F5-54F9F4D7178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04.10.2021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E3E367-FB27-4304-9461-E8DB5EE1C2F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08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04E873-7EF3-4B9D-908D-9AA9CD2DF80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04.10.2021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2FABC8-E137-442C-BE64-E188EFF6607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5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1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939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6692C1-B7A9-4E0A-9CEC-D4F36D87D73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04.10.2021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CF2CAE-E841-483D-9632-E4FE0608BE8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641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C0D33C-9475-4246-B7D2-25F28EE39DA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04.10.2021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9A9396-CC40-42C2-8E88-2DA26BDD201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407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939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033" y="402100"/>
            <a:ext cx="12200067" cy="5995664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7867" y="1013309"/>
            <a:ext cx="12192200" cy="50264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" y="1801467"/>
            <a:ext cx="12208100" cy="3852084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292033" y="2655767"/>
            <a:ext cx="7608000" cy="154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6395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ABE33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8033" y="402100"/>
            <a:ext cx="12200067" cy="5995664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-7867" y="1005267"/>
            <a:ext cx="12192200" cy="50264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1" y="1801467"/>
            <a:ext cx="12208100" cy="3852084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420700" y="2720733"/>
            <a:ext cx="7350800" cy="1546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420500" y="4091533"/>
            <a:ext cx="7350800" cy="104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9434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8033" y="402100"/>
            <a:ext cx="12200067" cy="5995664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2106817"/>
            <a:ext cx="12192000" cy="4455557"/>
          </a:xfrm>
          <a:custGeom>
            <a:avLst/>
            <a:gdLst/>
            <a:ahLst/>
            <a:cxnLst/>
            <a:rect l="l" t="t" r="r" b="b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7867" y="547388"/>
            <a:ext cx="12192203" cy="5937531"/>
          </a:xfrm>
          <a:custGeom>
            <a:avLst/>
            <a:gdLst/>
            <a:ahLst/>
            <a:cxnLst/>
            <a:rect l="l" t="t" r="r" b="b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445033" y="3085600"/>
            <a:ext cx="7302000" cy="109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4791200" y="1448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8000" b="1"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000" b="1" kern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5573200" y="1389167"/>
            <a:ext cx="1045600" cy="10456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9757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8033" y="0"/>
            <a:ext cx="12224167" cy="6884133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82200" y="531200"/>
            <a:ext cx="9827600" cy="114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82200" y="2131211"/>
            <a:ext cx="9827600" cy="443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◆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89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8033" y="0"/>
            <a:ext cx="12224167" cy="6884133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182200" y="531200"/>
            <a:ext cx="9827600" cy="114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206567" y="1994467"/>
            <a:ext cx="4746800" cy="457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◆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6238907" y="1994467"/>
            <a:ext cx="4746800" cy="457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◆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84837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7"/>
          <p:cNvGrpSpPr/>
          <p:nvPr/>
        </p:nvGrpSpPr>
        <p:grpSpPr>
          <a:xfrm>
            <a:off x="-8033" y="0"/>
            <a:ext cx="12224167" cy="6884133"/>
            <a:chOff x="-6025" y="0"/>
            <a:chExt cx="9168125" cy="5163100"/>
          </a:xfrm>
        </p:grpSpPr>
        <p:sp>
          <p:nvSpPr>
            <p:cNvPr id="54" name="Google Shape;54;p7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5" name="Google Shape;55;p7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6" name="Google Shape;56;p7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57" name="Google Shape;57;p7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8" name="Google Shape;58;p7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9" name="Google Shape;59;p7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182200" y="531200"/>
            <a:ext cx="9827600" cy="114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61000" y="1994467"/>
            <a:ext cx="3153600" cy="457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◆"/>
              <a:defRPr sz="19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900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900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4476349" y="1994467"/>
            <a:ext cx="3153600" cy="457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◆"/>
              <a:defRPr sz="19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900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900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7791697" y="1994467"/>
            <a:ext cx="3153600" cy="457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◆"/>
              <a:defRPr sz="19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900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900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71776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-8033" y="0"/>
            <a:ext cx="12224167" cy="6884133"/>
            <a:chOff x="-6025" y="0"/>
            <a:chExt cx="9168125" cy="5163100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8" name="Google Shape;68;p8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70" name="Google Shape;70;p8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1" name="Google Shape;71;p8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72" name="Google Shape;72;p8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182200" y="531200"/>
            <a:ext cx="9827600" cy="114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026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E3F739-19A4-4190-A1FA-67EFCD502D1C}"/>
              </a:ext>
            </a:extLst>
          </p:cNvPr>
          <p:cNvSpPr/>
          <p:nvPr userDrawn="1"/>
        </p:nvSpPr>
        <p:spPr>
          <a:xfrm>
            <a:off x="0" y="1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2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9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4" y="1944693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4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-3140" y="0"/>
            <a:ext cx="6946095" cy="1311139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7" name="Google Shape;77;p9"/>
          <p:cNvSpPr/>
          <p:nvPr/>
        </p:nvSpPr>
        <p:spPr>
          <a:xfrm>
            <a:off x="-8033" y="3"/>
            <a:ext cx="5927192" cy="1447525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8" name="Google Shape;78;p9"/>
          <p:cNvSpPr/>
          <p:nvPr/>
        </p:nvSpPr>
        <p:spPr>
          <a:xfrm>
            <a:off x="8500634" y="6327664"/>
            <a:ext cx="3398551" cy="534505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9" name="Google Shape;79;p9"/>
          <p:cNvSpPr/>
          <p:nvPr/>
        </p:nvSpPr>
        <p:spPr>
          <a:xfrm>
            <a:off x="9788240" y="6356406"/>
            <a:ext cx="2428128" cy="527748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0" name="Google Shape;80;p9"/>
          <p:cNvSpPr/>
          <p:nvPr/>
        </p:nvSpPr>
        <p:spPr>
          <a:xfrm>
            <a:off x="11120956" y="5605434"/>
            <a:ext cx="1091259" cy="1278748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1" name="Google Shape;81;p9"/>
          <p:cNvSpPr/>
          <p:nvPr/>
        </p:nvSpPr>
        <p:spPr>
          <a:xfrm>
            <a:off x="2078701" y="-8033"/>
            <a:ext cx="5489033" cy="1259833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900"/>
            </a:lvl1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64340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3140" y="0"/>
            <a:ext cx="6946095" cy="1311139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8033" y="3"/>
            <a:ext cx="5927192" cy="1447525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8500634" y="6327664"/>
            <a:ext cx="3398551" cy="534505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9788240" y="6356406"/>
            <a:ext cx="2428128" cy="527748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11120956" y="5605434"/>
            <a:ext cx="1091259" cy="1278748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2078701" y="-8033"/>
            <a:ext cx="5489033" cy="1259833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800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hyperlink" Target="https://presentation-creation.ru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7"/>
            <a:extLst>
              <a:ext uri="{FF2B5EF4-FFF2-40B4-BE49-F238E27FC236}">
                <a16:creationId xmlns:a16="http://schemas.microsoft.com/office/drawing/2014/main" xmlns="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3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80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E6E76A-A78B-4FC6-813D-98C391C2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A3159E-E7DC-41B0-BD68-0E1723393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EDC1779-9597-4858-9967-1BAB2D011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7482-321B-4091-AF48-1FA5705C2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207217-3E7F-417D-86BC-92AD72E66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DEEC94-F336-4D12-BC00-4AFAAD331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633D-A3A4-41EC-81EB-EC4253811A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="" xmlns:a16="http://schemas.microsoft.com/office/drawing/2014/main" id="{20A0D2A4-53D5-41DC-BCC0-16892214C29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6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xmlns="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3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7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3765" y="116632"/>
            <a:ext cx="79688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99938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04.10.2021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2F2B20">
                  <a:tint val="75000"/>
                </a:srgbClr>
              </a:solidFill>
            </a:endParaRPr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4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Shablons\FirstSeptember\FirstSeptemberSlaid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3524252" y="357188"/>
            <a:ext cx="8058149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785938"/>
            <a:ext cx="109728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0045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182200" y="2131211"/>
            <a:ext cx="9827600" cy="4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82200" y="531200"/>
            <a:ext cx="9827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3347048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7" Type="http://schemas.openxmlformats.org/officeDocument/2006/relationships/image" Target="../media/image25.png"/><Relationship Id="rId12" Type="http://schemas.openxmlformats.org/officeDocument/2006/relationships/image" Target="../media/image1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5.png"/><Relationship Id="rId7" Type="http://schemas.openxmlformats.org/officeDocument/2006/relationships/image" Target="../media/image32.png"/><Relationship Id="rId12" Type="http://schemas.openxmlformats.org/officeDocument/2006/relationships/image" Target="../media/image11.svg"/><Relationship Id="rId2" Type="http://schemas.openxmlformats.org/officeDocument/2006/relationships/image" Target="../media/image30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33.png"/><Relationship Id="rId1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osvita.ua/legislation/Ser_osv/77021/" TargetMode="Externa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01C009CD-FB4C-4C09-8327-31277BE0B9C8}"/>
              </a:ext>
            </a:extLst>
          </p:cNvPr>
          <p:cNvSpPr/>
          <p:nvPr/>
        </p:nvSpPr>
        <p:spPr>
          <a:xfrm>
            <a:off x="4465274" y="-6297"/>
            <a:ext cx="7885726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0457E147-2F53-48D4-8F04-C3F1502156C3}"/>
              </a:ext>
            </a:extLst>
          </p:cNvPr>
          <p:cNvSpPr/>
          <p:nvPr/>
        </p:nvSpPr>
        <p:spPr>
          <a:xfrm>
            <a:off x="5079711" y="0"/>
            <a:ext cx="7271289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92C58A-720C-4674-ABAB-45F25F1D7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b="273"/>
          <a:stretch>
            <a:fillRect/>
          </a:stretch>
        </p:blipFill>
        <p:spPr>
          <a:xfrm>
            <a:off x="5783568" y="22558"/>
            <a:ext cx="6598692" cy="6858000"/>
          </a:xfrm>
          <a:custGeom>
            <a:avLst/>
            <a:gdLst>
              <a:gd name="connsiteX0" fmla="*/ 323103 w 7132515"/>
              <a:gd name="connsiteY0" fmla="*/ 0 h 6858000"/>
              <a:gd name="connsiteX1" fmla="*/ 7132515 w 7132515"/>
              <a:gd name="connsiteY1" fmla="*/ 3934 h 6858000"/>
              <a:gd name="connsiteX2" fmla="*/ 7132515 w 7132515"/>
              <a:gd name="connsiteY2" fmla="*/ 6164796 h 6858000"/>
              <a:gd name="connsiteX3" fmla="*/ 7130999 w 7132515"/>
              <a:gd name="connsiteY3" fmla="*/ 6858000 h 6858000"/>
              <a:gd name="connsiteX4" fmla="*/ 3375537 w 7132515"/>
              <a:gd name="connsiteY4" fmla="*/ 6850527 h 6858000"/>
              <a:gd name="connsiteX5" fmla="*/ 2915939 w 7132515"/>
              <a:gd name="connsiteY5" fmla="*/ 6341348 h 6858000"/>
              <a:gd name="connsiteX6" fmla="*/ 1485600 w 7132515"/>
              <a:gd name="connsiteY6" fmla="*/ 5743080 h 6858000"/>
              <a:gd name="connsiteX7" fmla="*/ 807500 w 7132515"/>
              <a:gd name="connsiteY7" fmla="*/ 4277840 h 6858000"/>
              <a:gd name="connsiteX8" fmla="*/ 1686448 w 7132515"/>
              <a:gd name="connsiteY8" fmla="*/ 2746388 h 6858000"/>
              <a:gd name="connsiteX9" fmla="*/ 36697 w 7132515"/>
              <a:gd name="connsiteY9" fmla="*/ 1100695 h 6858000"/>
              <a:gd name="connsiteX10" fmla="*/ 323103 w 7132515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2515" h="6858000">
                <a:moveTo>
                  <a:pt x="323103" y="0"/>
                </a:moveTo>
                <a:lnTo>
                  <a:pt x="7132515" y="3934"/>
                </a:lnTo>
                <a:lnTo>
                  <a:pt x="7132515" y="6164796"/>
                </a:lnTo>
                <a:lnTo>
                  <a:pt x="7130999" y="6858000"/>
                </a:lnTo>
                <a:lnTo>
                  <a:pt x="3375537" y="6850527"/>
                </a:lnTo>
                <a:cubicBezTo>
                  <a:pt x="3222337" y="6685797"/>
                  <a:pt x="3230929" y="6525922"/>
                  <a:pt x="2915939" y="6341348"/>
                </a:cubicBezTo>
                <a:cubicBezTo>
                  <a:pt x="2600950" y="6156773"/>
                  <a:pt x="2240432" y="6084893"/>
                  <a:pt x="1485600" y="5743080"/>
                </a:cubicBezTo>
                <a:cubicBezTo>
                  <a:pt x="807368" y="5413888"/>
                  <a:pt x="625932" y="5030784"/>
                  <a:pt x="807500" y="4277840"/>
                </a:cubicBezTo>
                <a:cubicBezTo>
                  <a:pt x="989068" y="3524897"/>
                  <a:pt x="1786157" y="3644914"/>
                  <a:pt x="1686448" y="2746388"/>
                </a:cubicBezTo>
                <a:cubicBezTo>
                  <a:pt x="1586740" y="1847861"/>
                  <a:pt x="123942" y="1675751"/>
                  <a:pt x="36697" y="1100695"/>
                </a:cubicBezTo>
                <a:cubicBezTo>
                  <a:pt x="-13158" y="766956"/>
                  <a:pt x="-75736" y="533982"/>
                  <a:pt x="323103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-2706" y="1456527"/>
            <a:ext cx="508241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Нормативна </a:t>
            </a:r>
            <a:r>
              <a:rPr lang="ru-RU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база</a:t>
            </a:r>
          </a:p>
          <a:p>
            <a:r>
              <a:rPr lang="ru-RU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4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охорони</a:t>
            </a:r>
            <a:r>
              <a:rPr lang="ru-RU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праці</a:t>
            </a:r>
            <a:endParaRPr lang="ru-RU" sz="4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ru-RU" sz="4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безпеки</a:t>
            </a:r>
            <a:r>
              <a:rPr lang="ru-RU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4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життєдіяльності</a:t>
            </a:r>
            <a:r>
              <a:rPr lang="ru-RU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4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Документація</a:t>
            </a:r>
            <a:r>
              <a:rPr lang="ru-RU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закладу </a:t>
            </a:r>
            <a:r>
              <a:rPr lang="ru-RU" sz="44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91CEF1-B026-4460-85DB-E6E27091DDEE}"/>
              </a:ext>
            </a:extLst>
          </p:cNvPr>
          <p:cNvSpPr/>
          <p:nvPr/>
        </p:nvSpPr>
        <p:spPr>
          <a:xfrm>
            <a:off x="3756000" y="545134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F7329957-12D8-4A21-80E0-F51EBF1576DE}"/>
              </a:ext>
            </a:extLst>
          </p:cNvPr>
          <p:cNvSpPr/>
          <p:nvPr/>
        </p:nvSpPr>
        <p:spPr>
          <a:xfrm>
            <a:off x="5102744" y="4599000"/>
            <a:ext cx="336207" cy="315000"/>
          </a:xfrm>
          <a:prstGeom prst="triangle">
            <a:avLst>
              <a:gd name="adj" fmla="val 85322"/>
            </a:avLst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07C3386-8F08-4520-8F57-561F8005391A}"/>
              </a:ext>
            </a:extLst>
          </p:cNvPr>
          <p:cNvSpPr/>
          <p:nvPr/>
        </p:nvSpPr>
        <p:spPr>
          <a:xfrm>
            <a:off x="4680000" y="1572045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Хорда 7">
            <a:extLst>
              <a:ext uri="{FF2B5EF4-FFF2-40B4-BE49-F238E27FC236}">
                <a16:creationId xmlns:a16="http://schemas.microsoft.com/office/drawing/2014/main" xmlns="" id="{C34DCA2E-1C0A-45C1-9FCE-E59F58180955}"/>
              </a:ext>
            </a:extLst>
          </p:cNvPr>
          <p:cNvSpPr/>
          <p:nvPr/>
        </p:nvSpPr>
        <p:spPr>
          <a:xfrm>
            <a:off x="5121207" y="2911499"/>
            <a:ext cx="336207" cy="1147502"/>
          </a:xfrm>
          <a:custGeom>
            <a:avLst/>
            <a:gdLst>
              <a:gd name="connsiteX0" fmla="*/ 485715 w 501336"/>
              <a:gd name="connsiteY0" fmla="*/ 911452 h 1352811"/>
              <a:gd name="connsiteX1" fmla="*/ 39718 w 501336"/>
              <a:gd name="connsiteY1" fmla="*/ 1041782 h 1352811"/>
              <a:gd name="connsiteX2" fmla="*/ 1227 w 501336"/>
              <a:gd name="connsiteY2" fmla="*/ 609567 h 1352811"/>
              <a:gd name="connsiteX3" fmla="*/ 250668 w 501336"/>
              <a:gd name="connsiteY3" fmla="*/ -1 h 1352811"/>
              <a:gd name="connsiteX4" fmla="*/ 485715 w 501336"/>
              <a:gd name="connsiteY4" fmla="*/ 911452 h 1352811"/>
              <a:gd name="connsiteX0" fmla="*/ 485715 w 485850"/>
              <a:gd name="connsiteY0" fmla="*/ 911453 h 1352914"/>
              <a:gd name="connsiteX1" fmla="*/ 39718 w 485850"/>
              <a:gd name="connsiteY1" fmla="*/ 1041783 h 1352914"/>
              <a:gd name="connsiteX2" fmla="*/ 1227 w 485850"/>
              <a:gd name="connsiteY2" fmla="*/ 609568 h 1352914"/>
              <a:gd name="connsiteX3" fmla="*/ 250668 w 485850"/>
              <a:gd name="connsiteY3" fmla="*/ 0 h 1352914"/>
              <a:gd name="connsiteX4" fmla="*/ 485715 w 485850"/>
              <a:gd name="connsiteY4" fmla="*/ 911453 h 1352914"/>
              <a:gd name="connsiteX0" fmla="*/ 485715 w 486430"/>
              <a:gd name="connsiteY0" fmla="*/ 911453 h 1352914"/>
              <a:gd name="connsiteX1" fmla="*/ 39718 w 486430"/>
              <a:gd name="connsiteY1" fmla="*/ 1041783 h 1352914"/>
              <a:gd name="connsiteX2" fmla="*/ 1227 w 486430"/>
              <a:gd name="connsiteY2" fmla="*/ 609568 h 1352914"/>
              <a:gd name="connsiteX3" fmla="*/ 250668 w 486430"/>
              <a:gd name="connsiteY3" fmla="*/ 0 h 1352914"/>
              <a:gd name="connsiteX4" fmla="*/ 485715 w 486430"/>
              <a:gd name="connsiteY4" fmla="*/ 911453 h 1352914"/>
              <a:gd name="connsiteX0" fmla="*/ 485715 w 486852"/>
              <a:gd name="connsiteY0" fmla="*/ 911453 h 1352914"/>
              <a:gd name="connsiteX1" fmla="*/ 39718 w 486852"/>
              <a:gd name="connsiteY1" fmla="*/ 1041783 h 1352914"/>
              <a:gd name="connsiteX2" fmla="*/ 1227 w 486852"/>
              <a:gd name="connsiteY2" fmla="*/ 609568 h 1352914"/>
              <a:gd name="connsiteX3" fmla="*/ 250668 w 486852"/>
              <a:gd name="connsiteY3" fmla="*/ 0 h 1352914"/>
              <a:gd name="connsiteX4" fmla="*/ 485715 w 486852"/>
              <a:gd name="connsiteY4" fmla="*/ 911453 h 1352914"/>
              <a:gd name="connsiteX0" fmla="*/ 273849 w 327098"/>
              <a:gd name="connsiteY0" fmla="*/ 1147673 h 1373058"/>
              <a:gd name="connsiteX1" fmla="*/ 41212 w 327098"/>
              <a:gd name="connsiteY1" fmla="*/ 1041783 h 1373058"/>
              <a:gd name="connsiteX2" fmla="*/ 2721 w 327098"/>
              <a:gd name="connsiteY2" fmla="*/ 609568 h 1373058"/>
              <a:gd name="connsiteX3" fmla="*/ 252162 w 327098"/>
              <a:gd name="connsiteY3" fmla="*/ 0 h 1373058"/>
              <a:gd name="connsiteX4" fmla="*/ 273849 w 327098"/>
              <a:gd name="connsiteY4" fmla="*/ 1147673 h 1373058"/>
              <a:gd name="connsiteX0" fmla="*/ 241727 w 294976"/>
              <a:gd name="connsiteY0" fmla="*/ 1147673 h 1373322"/>
              <a:gd name="connsiteX1" fmla="*/ 9090 w 294976"/>
              <a:gd name="connsiteY1" fmla="*/ 1041783 h 1373322"/>
              <a:gd name="connsiteX2" fmla="*/ 46799 w 294976"/>
              <a:gd name="connsiteY2" fmla="*/ 601948 h 1373322"/>
              <a:gd name="connsiteX3" fmla="*/ 220040 w 294976"/>
              <a:gd name="connsiteY3" fmla="*/ 0 h 1373322"/>
              <a:gd name="connsiteX4" fmla="*/ 241727 w 294976"/>
              <a:gd name="connsiteY4" fmla="*/ 1147673 h 1373322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0854 w 304103"/>
              <a:gd name="connsiteY0" fmla="*/ 1147673 h 1375555"/>
              <a:gd name="connsiteX1" fmla="*/ 18217 w 304103"/>
              <a:gd name="connsiteY1" fmla="*/ 1041783 h 1375555"/>
              <a:gd name="connsiteX2" fmla="*/ 2586 w 304103"/>
              <a:gd name="connsiteY2" fmla="*/ 586708 h 1375555"/>
              <a:gd name="connsiteX3" fmla="*/ 229167 w 304103"/>
              <a:gd name="connsiteY3" fmla="*/ 0 h 1375555"/>
              <a:gd name="connsiteX4" fmla="*/ 250854 w 304103"/>
              <a:gd name="connsiteY4" fmla="*/ 1147673 h 1375555"/>
              <a:gd name="connsiteX0" fmla="*/ 250854 w 320610"/>
              <a:gd name="connsiteY0" fmla="*/ 1147673 h 1375555"/>
              <a:gd name="connsiteX1" fmla="*/ 18217 w 320610"/>
              <a:gd name="connsiteY1" fmla="*/ 1041783 h 1375555"/>
              <a:gd name="connsiteX2" fmla="*/ 2586 w 320610"/>
              <a:gd name="connsiteY2" fmla="*/ 586708 h 1375555"/>
              <a:gd name="connsiteX3" fmla="*/ 229167 w 320610"/>
              <a:gd name="connsiteY3" fmla="*/ 0 h 1375555"/>
              <a:gd name="connsiteX4" fmla="*/ 250854 w 320610"/>
              <a:gd name="connsiteY4" fmla="*/ 1147673 h 13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10" h="1375555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A6715CEE-6A13-49AC-9537-D9425C1C1BD6}"/>
              </a:ext>
            </a:extLst>
          </p:cNvPr>
          <p:cNvSpPr/>
          <p:nvPr/>
        </p:nvSpPr>
        <p:spPr>
          <a:xfrm rot="1483570">
            <a:off x="4011193" y="2531953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F317B666-44C3-4487-A0DF-D5A5852ABDCE}"/>
              </a:ext>
            </a:extLst>
          </p:cNvPr>
          <p:cNvSpPr/>
          <p:nvPr/>
        </p:nvSpPr>
        <p:spPr>
          <a:xfrm rot="16531375">
            <a:off x="5448700" y="2687442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90269D15-39A6-44D5-A69F-0D6D88177B66}"/>
              </a:ext>
            </a:extLst>
          </p:cNvPr>
          <p:cNvSpPr/>
          <p:nvPr/>
        </p:nvSpPr>
        <p:spPr>
          <a:xfrm>
            <a:off x="4572997" y="3744001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xmlns="" id="{EA72F473-C12A-41E5-A556-4A27F0BB46D6}"/>
              </a:ext>
            </a:extLst>
          </p:cNvPr>
          <p:cNvSpPr/>
          <p:nvPr/>
        </p:nvSpPr>
        <p:spPr>
          <a:xfrm>
            <a:off x="5744671" y="3422327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D2098A52-1A1C-4754-B308-424A85398574}"/>
              </a:ext>
            </a:extLst>
          </p:cNvPr>
          <p:cNvSpPr/>
          <p:nvPr/>
        </p:nvSpPr>
        <p:spPr>
          <a:xfrm>
            <a:off x="1081200" y="259518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DC5BC09-F4D4-4981-BB62-63A94980952D}"/>
              </a:ext>
            </a:extLst>
          </p:cNvPr>
          <p:cNvSpPr/>
          <p:nvPr/>
        </p:nvSpPr>
        <p:spPr>
          <a:xfrm>
            <a:off x="1429449" y="43309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74" y="0"/>
            <a:ext cx="1688942" cy="16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356000" y="144000"/>
            <a:ext cx="24913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2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30.09.2021 р.</a:t>
            </a:r>
            <a:endParaRPr lang="ru-RU" sz="3200" b="1" dirty="0">
              <a:ln w="5080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850" y="6174000"/>
            <a:ext cx="8169224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 w="31550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glow rad="228600">
                    <a:srgbClr val="008080"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Спікер - консультант ЦПРПП ВМР </a:t>
            </a:r>
            <a:r>
              <a:rPr kumimoji="0" lang="uk-UA" sz="2800" b="1" i="1" u="none" strike="noStrike" kern="0" cap="none" spc="0" normalizeH="0" baseline="0" noProof="0" dirty="0" err="1" smtClean="0">
                <a:ln w="31550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glow rad="228600">
                    <a:srgbClr val="008080"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Дідик</a:t>
            </a:r>
            <a:r>
              <a:rPr kumimoji="0" lang="uk-UA" sz="2800" b="1" i="1" u="none" strike="noStrike" kern="0" cap="none" spc="0" normalizeH="0" baseline="0" noProof="0" dirty="0" smtClean="0">
                <a:ln w="31550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glow rad="228600">
                    <a:srgbClr val="008080"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 Antiqua" pitchFamily="18" charset="0"/>
              </a:rPr>
              <a:t> А.П.</a:t>
            </a:r>
            <a:endParaRPr kumimoji="0" lang="ru-RU" sz="2800" b="1" i="1" u="none" strike="noStrike" kern="0" cap="none" spc="0" normalizeH="0" baseline="0" noProof="0" dirty="0">
              <a:ln w="31550" cmpd="sng">
                <a:noFill/>
                <a:prstDash val="solid"/>
              </a:ln>
              <a:solidFill>
                <a:sysClr val="window" lastClr="FFFFFF"/>
              </a:solidFill>
              <a:effectLst>
                <a:glow rad="228600">
                  <a:srgbClr val="008080">
                    <a:alpha val="40000"/>
                  </a:srgb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3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94DC48E9-2F0E-4594-AF75-1C23AC949004}"/>
              </a:ext>
            </a:extLst>
          </p:cNvPr>
          <p:cNvSpPr/>
          <p:nvPr/>
        </p:nvSpPr>
        <p:spPr>
          <a:xfrm>
            <a:off x="7761000" y="684000"/>
            <a:ext cx="4320000" cy="43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FE670524-D1D0-4F30-86FD-9573BA0D5194}"/>
              </a:ext>
            </a:extLst>
          </p:cNvPr>
          <p:cNvSpPr/>
          <p:nvPr/>
        </p:nvSpPr>
        <p:spPr>
          <a:xfrm>
            <a:off x="5687575" y="2657794"/>
            <a:ext cx="3600000" cy="36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2D42709F-DBA9-40DF-A739-37054C0DBA64}"/>
              </a:ext>
            </a:extLst>
          </p:cNvPr>
          <p:cNvSpPr/>
          <p:nvPr/>
        </p:nvSpPr>
        <p:spPr>
          <a:xfrm>
            <a:off x="3764361" y="1201743"/>
            <a:ext cx="3240000" cy="32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44C99A9B-BB65-4166-A0E9-C61C6A9C0CD2}"/>
              </a:ext>
            </a:extLst>
          </p:cNvPr>
          <p:cNvSpPr/>
          <p:nvPr/>
        </p:nvSpPr>
        <p:spPr>
          <a:xfrm>
            <a:off x="1647379" y="2394991"/>
            <a:ext cx="2880000" cy="28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D21FADDD-1F37-4E88-AD48-39FF26C15A4C}"/>
              </a:ext>
            </a:extLst>
          </p:cNvPr>
          <p:cNvSpPr/>
          <p:nvPr/>
        </p:nvSpPr>
        <p:spPr>
          <a:xfrm>
            <a:off x="118188" y="1584000"/>
            <a:ext cx="2520000" cy="25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="" xmlns:a16="http://schemas.microsoft.com/office/drawing/2014/main" id="{F9C227B1-9163-4347-B210-210F8D4AB951}"/>
              </a:ext>
            </a:extLst>
          </p:cNvPr>
          <p:cNvSpPr/>
          <p:nvPr/>
        </p:nvSpPr>
        <p:spPr>
          <a:xfrm rot="3611852">
            <a:off x="4144194" y="2770055"/>
            <a:ext cx="764106" cy="555428"/>
          </a:xfrm>
          <a:prstGeom prst="triangle">
            <a:avLst>
              <a:gd name="adj" fmla="val 486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="" xmlns:a16="http://schemas.microsoft.com/office/drawing/2014/main" id="{BB40BDE4-5286-4510-95D5-97826A4DD41B}"/>
              </a:ext>
            </a:extLst>
          </p:cNvPr>
          <p:cNvSpPr/>
          <p:nvPr/>
        </p:nvSpPr>
        <p:spPr>
          <a:xfrm rot="8421698">
            <a:off x="6004525" y="3629219"/>
            <a:ext cx="963888" cy="700650"/>
          </a:xfrm>
          <a:prstGeom prst="triangle">
            <a:avLst>
              <a:gd name="adj" fmla="val 486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="" xmlns:a16="http://schemas.microsoft.com/office/drawing/2014/main" id="{CB22D038-4DA3-4F41-A3C8-60B52C546407}"/>
              </a:ext>
            </a:extLst>
          </p:cNvPr>
          <p:cNvSpPr/>
          <p:nvPr/>
        </p:nvSpPr>
        <p:spPr>
          <a:xfrm rot="3234977">
            <a:off x="8516465" y="2740543"/>
            <a:ext cx="1070746" cy="778326"/>
          </a:xfrm>
          <a:prstGeom prst="triangle">
            <a:avLst>
              <a:gd name="adj" fmla="val 486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422C0537-7352-4569-832E-F9E4DF57776E}"/>
              </a:ext>
            </a:extLst>
          </p:cNvPr>
          <p:cNvSpPr txBox="1"/>
          <p:nvPr/>
        </p:nvSpPr>
        <p:spPr>
          <a:xfrm>
            <a:off x="190118" y="1762785"/>
            <a:ext cx="231178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Контроль </a:t>
            </a:r>
            <a:r>
              <a:rPr lang="ru-RU" b="1" dirty="0" smtClean="0">
                <a:solidFill>
                  <a:schemeClr val="bg1"/>
                </a:solidFill>
              </a:rPr>
              <a:t>за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дотриманням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вимог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чинного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законодавства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з ОП і БЖ</a:t>
            </a: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50074718-6F10-4088-B2E2-1C844C5A7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30011" y="3341272"/>
            <a:ext cx="432000" cy="4320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65665CD2-1A3D-4BDA-8047-1150385BE921}"/>
              </a:ext>
            </a:extLst>
          </p:cNvPr>
          <p:cNvSpPr txBox="1"/>
          <p:nvPr/>
        </p:nvSpPr>
        <p:spPr>
          <a:xfrm>
            <a:off x="2506878" y="3470451"/>
            <a:ext cx="1734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безпечного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освітнього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середовища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D9250709-F262-41C6-A1E3-A5C604063DF6}"/>
              </a:ext>
            </a:extLst>
          </p:cNvPr>
          <p:cNvSpPr txBox="1"/>
          <p:nvPr/>
        </p:nvSpPr>
        <p:spPr>
          <a:xfrm>
            <a:off x="4285634" y="1815599"/>
            <a:ext cx="2351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Документальне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оформлення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роботи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 ОП і БЖ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4BFF06D9-3208-43B7-B82C-2E8ECC517D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087379" y="2651714"/>
            <a:ext cx="468000" cy="468000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17198210-4BCA-4921-9869-875705EC8E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52724" y="3251879"/>
            <a:ext cx="504000" cy="504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E6A6C05-4EDA-481E-8217-22A334F32956}"/>
              </a:ext>
            </a:extLst>
          </p:cNvPr>
          <p:cNvSpPr txBox="1"/>
          <p:nvPr/>
        </p:nvSpPr>
        <p:spPr>
          <a:xfrm>
            <a:off x="6825042" y="4104000"/>
            <a:ext cx="1734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учасників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освітнього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процесу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28C06D9-3412-444C-A87B-13E68DB360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21000" y="3178230"/>
            <a:ext cx="540000" cy="54000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16674EF3-588E-4F86-8FE2-9A1728D707EE}"/>
              </a:ext>
            </a:extLst>
          </p:cNvPr>
          <p:cNvSpPr txBox="1"/>
          <p:nvPr/>
        </p:nvSpPr>
        <p:spPr>
          <a:xfrm>
            <a:off x="9381001" y="2006171"/>
            <a:ext cx="234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Профілактика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нещасних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випадків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5C929930-7954-4ADE-A2D0-C9DAACB755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633000" y="912329"/>
            <a:ext cx="576000" cy="576000"/>
          </a:xfrm>
          <a:prstGeom prst="rect">
            <a:avLst/>
          </a:prstGeom>
        </p:spPr>
      </p:pic>
      <p:sp>
        <p:nvSpPr>
          <p:cNvPr id="102" name="Равнобедренный треугольник 101">
            <a:extLst>
              <a:ext uri="{FF2B5EF4-FFF2-40B4-BE49-F238E27FC236}">
                <a16:creationId xmlns="" xmlns:a16="http://schemas.microsoft.com/office/drawing/2014/main" id="{0D2807B7-AE8F-4435-B853-C8B712A5368C}"/>
              </a:ext>
            </a:extLst>
          </p:cNvPr>
          <p:cNvSpPr/>
          <p:nvPr/>
        </p:nvSpPr>
        <p:spPr>
          <a:xfrm rot="7944728">
            <a:off x="2059692" y="3601744"/>
            <a:ext cx="612000" cy="444862"/>
          </a:xfrm>
          <a:prstGeom prst="triangle">
            <a:avLst>
              <a:gd name="adj" fmla="val 486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3227" y="0"/>
            <a:ext cx="79848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Орієнтовна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структура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організації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школи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 ОП і БЖ</a:t>
            </a:r>
          </a:p>
        </p:txBody>
      </p:sp>
    </p:spTree>
    <p:extLst>
      <p:ext uri="{BB962C8B-B14F-4D97-AF65-F5344CB8AC3E}">
        <p14:creationId xmlns:p14="http://schemas.microsoft.com/office/powerpoint/2010/main" val="318625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00" y="324000"/>
            <a:ext cx="9450000" cy="135000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Arial" pitchFamily="34" charset="0"/>
                <a:cs typeface="Arial" pitchFamily="34" charset="0"/>
              </a:rPr>
              <a:t>Контроль здійснюється за дотриманням працівниками школи</a:t>
            </a:r>
            <a:endParaRPr lang="uk-UA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000" y="2034000"/>
            <a:ext cx="9628632" cy="3420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/>
              <a:t>чинного </a:t>
            </a:r>
            <a:r>
              <a:rPr lang="ru-RU" sz="2800" dirty="0" err="1"/>
              <a:t>законодавства</a:t>
            </a:r>
            <a:r>
              <a:rPr lang="ru-RU" sz="2800" dirty="0"/>
              <a:t> з ОП;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правил </a:t>
            </a:r>
            <a:r>
              <a:rPr lang="ru-RU" sz="2800" dirty="0" err="1"/>
              <a:t>внутрішкільного</a:t>
            </a:r>
            <a:r>
              <a:rPr lang="ru-RU" sz="2800" dirty="0"/>
              <a:t> трудового </a:t>
            </a:r>
            <a:r>
              <a:rPr lang="ru-RU" sz="2800" dirty="0" err="1"/>
              <a:t>розпорядку</a:t>
            </a:r>
            <a:r>
              <a:rPr lang="ru-RU" sz="2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посадових</a:t>
            </a:r>
            <a:r>
              <a:rPr lang="ru-RU" sz="2800" dirty="0"/>
              <a:t> </a:t>
            </a:r>
            <a:r>
              <a:rPr lang="ru-RU" sz="2800" dirty="0" err="1"/>
              <a:t>інструкцій</a:t>
            </a:r>
            <a:r>
              <a:rPr lang="ru-RU" sz="2800" dirty="0"/>
              <a:t> та </a:t>
            </a:r>
            <a:r>
              <a:rPr lang="ru-RU" sz="2800" dirty="0" err="1"/>
              <a:t>інструкцій</a:t>
            </a:r>
            <a:r>
              <a:rPr lang="ru-RU" sz="2800" dirty="0"/>
              <a:t> з ОП;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правил </a:t>
            </a:r>
            <a:r>
              <a:rPr lang="ru-RU" sz="2800" dirty="0" err="1"/>
              <a:t>поводження</a:t>
            </a:r>
            <a:r>
              <a:rPr lang="ru-RU" sz="2800" dirty="0"/>
              <a:t> з </a:t>
            </a:r>
            <a:r>
              <a:rPr lang="ru-RU" sz="2800" dirty="0" err="1"/>
              <a:t>устаткуванням</a:t>
            </a:r>
            <a:r>
              <a:rPr lang="ru-RU" sz="2800" dirty="0"/>
              <a:t> та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обладнанням</a:t>
            </a:r>
            <a:r>
              <a:rPr lang="ru-RU" sz="28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/>
              <a:t>використанням</a:t>
            </a:r>
            <a:r>
              <a:rPr lang="ru-RU" sz="2800" dirty="0"/>
              <a:t> </a:t>
            </a:r>
            <a:r>
              <a:rPr lang="ru-RU" sz="2800" dirty="0" err="1"/>
              <a:t>засобів</a:t>
            </a:r>
            <a:r>
              <a:rPr lang="ru-RU" sz="2800" dirty="0"/>
              <a:t> </a:t>
            </a:r>
            <a:r>
              <a:rPr lang="ru-RU" sz="2800" dirty="0" err="1"/>
              <a:t>колективного</a:t>
            </a:r>
            <a:r>
              <a:rPr lang="ru-RU" sz="2800" dirty="0"/>
              <a:t> та </a:t>
            </a:r>
            <a:r>
              <a:rPr lang="ru-RU" sz="2800" dirty="0" err="1"/>
              <a:t>індивідуального</a:t>
            </a:r>
            <a:r>
              <a:rPr lang="ru-RU" sz="2800" dirty="0"/>
              <a:t> </a:t>
            </a:r>
            <a:r>
              <a:rPr lang="ru-RU" sz="2800" dirty="0" err="1"/>
              <a:t>захисту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925" y="5724525"/>
            <a:ext cx="40290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>
                <a:latin typeface="Arial" pitchFamily="34" charset="0"/>
                <a:cs typeface="Arial" pitchFamily="34" charset="0"/>
              </a:rPr>
              <a:t>Результати контролю аналізуються:</a:t>
            </a:r>
            <a:endParaRPr lang="uk-UA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dirty="0" smtClean="0"/>
              <a:t>на нарадах при директорові;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/>
              <a:t>на зборах трудового колективу;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/>
              <a:t>на засіданнях методичних об’єднань;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/>
              <a:t>на засіданнях педагогічної ради;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/>
              <a:t>на виробничих нарадах;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/>
              <a:t>в наказах по школі</a:t>
            </a:r>
            <a:endParaRPr lang="uk-UA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000" y="4419000"/>
            <a:ext cx="4754479" cy="19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=""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=""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7853050-2DDF-4117-923C-71338F02F833}"/>
              </a:ext>
            </a:extLst>
          </p:cNvPr>
          <p:cNvSpPr/>
          <p:nvPr/>
        </p:nvSpPr>
        <p:spPr>
          <a:xfrm>
            <a:off x="448500" y="3219994"/>
            <a:ext cx="11295000" cy="135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139CB52E-117D-4257-856F-BA99D506AFA8}"/>
              </a:ext>
            </a:extLst>
          </p:cNvPr>
          <p:cNvGrpSpPr/>
          <p:nvPr/>
        </p:nvGrpSpPr>
        <p:grpSpPr>
          <a:xfrm>
            <a:off x="3013581" y="3107494"/>
            <a:ext cx="360000" cy="360000"/>
            <a:chOff x="3013581" y="3249000"/>
            <a:chExt cx="360000" cy="360000"/>
          </a:xfrm>
        </p:grpSpPr>
        <p:sp>
          <p:nvSpPr>
            <p:cNvPr id="49" name="Овал 48">
              <a:extLst>
                <a:ext uri="{FF2B5EF4-FFF2-40B4-BE49-F238E27FC236}">
                  <a16:creationId xmlns="" xmlns:a16="http://schemas.microsoft.com/office/drawing/2014/main" id="{89EED4BC-EB34-4D3B-82B0-AB1B1DC91070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extLst>
                <a:ext uri="{FF2B5EF4-FFF2-40B4-BE49-F238E27FC236}">
                  <a16:creationId xmlns="" xmlns:a16="http://schemas.microsoft.com/office/drawing/2014/main" id="{B8F103E6-0A8B-473C-83C7-2881727A2420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="" xmlns:a16="http://schemas.microsoft.com/office/drawing/2014/main" id="{0C7280A5-338A-4B3C-B06B-68FF9AF45A29}"/>
              </a:ext>
            </a:extLst>
          </p:cNvPr>
          <p:cNvGrpSpPr/>
          <p:nvPr/>
        </p:nvGrpSpPr>
        <p:grpSpPr>
          <a:xfrm>
            <a:off x="1572102" y="3103589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1" name="Овал 70">
              <a:extLst>
                <a:ext uri="{FF2B5EF4-FFF2-40B4-BE49-F238E27FC236}">
                  <a16:creationId xmlns="" xmlns:a16="http://schemas.microsoft.com/office/drawing/2014/main" id="{E923169B-8BAC-4087-8FD9-7D9FD6FAA8FC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>
              <a:extLst>
                <a:ext uri="{FF2B5EF4-FFF2-40B4-BE49-F238E27FC236}">
                  <a16:creationId xmlns="" xmlns:a16="http://schemas.microsoft.com/office/drawing/2014/main" id="{03672043-2765-4665-9ABB-0E08848EF484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A34B9A6A-F4F4-4B67-85BE-3E4F7876B1DF}"/>
              </a:ext>
            </a:extLst>
          </p:cNvPr>
          <p:cNvGrpSpPr/>
          <p:nvPr/>
        </p:nvGrpSpPr>
        <p:grpSpPr>
          <a:xfrm>
            <a:off x="4455060" y="3100919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4" name="Овал 73">
              <a:extLst>
                <a:ext uri="{FF2B5EF4-FFF2-40B4-BE49-F238E27FC236}">
                  <a16:creationId xmlns="" xmlns:a16="http://schemas.microsoft.com/office/drawing/2014/main" id="{8E5DC287-3635-4BAF-96FA-BBF2C67AFD73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>
              <a:extLst>
                <a:ext uri="{FF2B5EF4-FFF2-40B4-BE49-F238E27FC236}">
                  <a16:creationId xmlns="" xmlns:a16="http://schemas.microsoft.com/office/drawing/2014/main" id="{F6AC00B0-25B7-48DC-9614-7B04DE589D57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="" xmlns:a16="http://schemas.microsoft.com/office/drawing/2014/main" id="{26B13A59-AAFC-4FF1-8DA0-E8294C4C5AAE}"/>
              </a:ext>
            </a:extLst>
          </p:cNvPr>
          <p:cNvGrpSpPr/>
          <p:nvPr/>
        </p:nvGrpSpPr>
        <p:grpSpPr>
          <a:xfrm>
            <a:off x="5898967" y="3108861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7" name="Овал 76">
              <a:extLst>
                <a:ext uri="{FF2B5EF4-FFF2-40B4-BE49-F238E27FC236}">
                  <a16:creationId xmlns="" xmlns:a16="http://schemas.microsoft.com/office/drawing/2014/main" id="{3F1A65CF-8673-442A-B7D3-1B6B5ABA4290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="" xmlns:a16="http://schemas.microsoft.com/office/drawing/2014/main" id="{392D08B2-DB09-401A-9F7B-E58AE30C0607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7DB303C3-0DF0-4517-B478-C343CA76D67A}"/>
              </a:ext>
            </a:extLst>
          </p:cNvPr>
          <p:cNvGrpSpPr/>
          <p:nvPr/>
        </p:nvGrpSpPr>
        <p:grpSpPr>
          <a:xfrm>
            <a:off x="7377326" y="3107494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0" name="Овал 79">
              <a:extLst>
                <a:ext uri="{FF2B5EF4-FFF2-40B4-BE49-F238E27FC236}">
                  <a16:creationId xmlns="" xmlns:a16="http://schemas.microsoft.com/office/drawing/2014/main" id="{B2FB53B7-6A47-4AC1-AE6B-7E36B44D93DD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="" xmlns:a16="http://schemas.microsoft.com/office/drawing/2014/main" id="{15EA798E-A690-48EC-A73E-F021A41C6F02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CB96EA28-2C92-408F-A2B2-DB8908952C57}"/>
              </a:ext>
            </a:extLst>
          </p:cNvPr>
          <p:cNvGrpSpPr/>
          <p:nvPr/>
        </p:nvGrpSpPr>
        <p:grpSpPr>
          <a:xfrm>
            <a:off x="8818421" y="3098249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3" name="Овал 82">
              <a:extLst>
                <a:ext uri="{FF2B5EF4-FFF2-40B4-BE49-F238E27FC236}">
                  <a16:creationId xmlns="" xmlns:a16="http://schemas.microsoft.com/office/drawing/2014/main" id="{5693ABFE-45FE-45FF-99F0-5770E8923997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6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>
              <a:extLst>
                <a:ext uri="{FF2B5EF4-FFF2-40B4-BE49-F238E27FC236}">
                  <a16:creationId xmlns="" xmlns:a16="http://schemas.microsoft.com/office/drawing/2014/main" id="{2CAA7AA9-C7F5-4197-96E0-52E6EA3BE75A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="" xmlns:a16="http://schemas.microsoft.com/office/drawing/2014/main" id="{41E6B96C-C9A2-4F83-BA16-77B137AD5A3A}"/>
              </a:ext>
            </a:extLst>
          </p:cNvPr>
          <p:cNvGrpSpPr/>
          <p:nvPr/>
        </p:nvGrpSpPr>
        <p:grpSpPr>
          <a:xfrm>
            <a:off x="10296780" y="3095579"/>
            <a:ext cx="360000" cy="36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6" name="Овал 85">
              <a:extLst>
                <a:ext uri="{FF2B5EF4-FFF2-40B4-BE49-F238E27FC236}">
                  <a16:creationId xmlns="" xmlns:a16="http://schemas.microsoft.com/office/drawing/2014/main" id="{2E43DDF1-90A6-409A-BFE3-2ADAD0BB076B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="" xmlns:a16="http://schemas.microsoft.com/office/drawing/2014/main" id="{D7BED9DC-BD55-4B1E-AD5C-E16BF27A7E4C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Круг: прозрачная заливка 59">
            <a:extLst>
              <a:ext uri="{FF2B5EF4-FFF2-40B4-BE49-F238E27FC236}">
                <a16:creationId xmlns="" xmlns:a16="http://schemas.microsoft.com/office/drawing/2014/main" id="{662F4C5C-7E7F-4407-AB5B-449BF82223FE}"/>
              </a:ext>
            </a:extLst>
          </p:cNvPr>
          <p:cNvSpPr/>
          <p:nvPr/>
        </p:nvSpPr>
        <p:spPr>
          <a:xfrm>
            <a:off x="5373357" y="494137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Круг: прозрачная заливка 61">
            <a:extLst>
              <a:ext uri="{FF2B5EF4-FFF2-40B4-BE49-F238E27FC236}">
                <a16:creationId xmlns="" xmlns:a16="http://schemas.microsoft.com/office/drawing/2014/main" id="{5C6578A3-5C45-4340-A6BA-060E1320ADF8}"/>
              </a:ext>
            </a:extLst>
          </p:cNvPr>
          <p:cNvSpPr/>
          <p:nvPr/>
        </p:nvSpPr>
        <p:spPr>
          <a:xfrm>
            <a:off x="1046492" y="4668447"/>
            <a:ext cx="1404594" cy="1404594"/>
          </a:xfrm>
          <a:prstGeom prst="donut">
            <a:avLst>
              <a:gd name="adj" fmla="val 8904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Круг: прозрачная заливка 62">
            <a:extLst>
              <a:ext uri="{FF2B5EF4-FFF2-40B4-BE49-F238E27FC236}">
                <a16:creationId xmlns="" xmlns:a16="http://schemas.microsoft.com/office/drawing/2014/main" id="{7422841A-0334-4E48-91A8-6DFB1ED03AEF}"/>
              </a:ext>
            </a:extLst>
          </p:cNvPr>
          <p:cNvSpPr/>
          <p:nvPr/>
        </p:nvSpPr>
        <p:spPr>
          <a:xfrm>
            <a:off x="2501856" y="494137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Круг: прозрачная заливка 90">
            <a:extLst>
              <a:ext uri="{FF2B5EF4-FFF2-40B4-BE49-F238E27FC236}">
                <a16:creationId xmlns="" xmlns:a16="http://schemas.microsoft.com/office/drawing/2014/main" id="{8314137A-B729-425B-A7DA-218A2E72BF96}"/>
              </a:ext>
            </a:extLst>
          </p:cNvPr>
          <p:cNvSpPr/>
          <p:nvPr/>
        </p:nvSpPr>
        <p:spPr>
          <a:xfrm>
            <a:off x="3929450" y="4668447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Круг: прозрачная заливка 92">
            <a:extLst>
              <a:ext uri="{FF2B5EF4-FFF2-40B4-BE49-F238E27FC236}">
                <a16:creationId xmlns="" xmlns:a16="http://schemas.microsoft.com/office/drawing/2014/main" id="{E2974A3E-0BDA-45CD-ABDB-A5FCF9FC8E56}"/>
              </a:ext>
            </a:extLst>
          </p:cNvPr>
          <p:cNvSpPr/>
          <p:nvPr/>
        </p:nvSpPr>
        <p:spPr>
          <a:xfrm>
            <a:off x="6857958" y="4668094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5" name="Круг: прозрачная заливка 94">
            <a:extLst>
              <a:ext uri="{FF2B5EF4-FFF2-40B4-BE49-F238E27FC236}">
                <a16:creationId xmlns="" xmlns:a16="http://schemas.microsoft.com/office/drawing/2014/main" id="{82EE8894-188D-4EE6-B765-942FEC070C48}"/>
              </a:ext>
            </a:extLst>
          </p:cNvPr>
          <p:cNvSpPr/>
          <p:nvPr/>
        </p:nvSpPr>
        <p:spPr>
          <a:xfrm>
            <a:off x="8299708" y="495505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" name="Круг: прозрачная заливка 96">
            <a:extLst>
              <a:ext uri="{FF2B5EF4-FFF2-40B4-BE49-F238E27FC236}">
                <a16:creationId xmlns="" xmlns:a16="http://schemas.microsoft.com/office/drawing/2014/main" id="{6E4CBB6E-98C0-4DAB-A486-44BCC8888E07}"/>
              </a:ext>
            </a:extLst>
          </p:cNvPr>
          <p:cNvSpPr/>
          <p:nvPr/>
        </p:nvSpPr>
        <p:spPr>
          <a:xfrm>
            <a:off x="9771170" y="4668094"/>
            <a:ext cx="1404594" cy="1404594"/>
          </a:xfrm>
          <a:prstGeom prst="donut">
            <a:avLst>
              <a:gd name="adj" fmla="val 890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9" name="Круг: прозрачная заливка 98">
            <a:extLst>
              <a:ext uri="{FF2B5EF4-FFF2-40B4-BE49-F238E27FC236}">
                <a16:creationId xmlns="" xmlns:a16="http://schemas.microsoft.com/office/drawing/2014/main" id="{C820C7EA-9004-4573-B0A7-905AC0753324}"/>
              </a:ext>
            </a:extLst>
          </p:cNvPr>
          <p:cNvSpPr/>
          <p:nvPr/>
        </p:nvSpPr>
        <p:spPr>
          <a:xfrm flipV="1">
            <a:off x="1631957" y="4502494"/>
            <a:ext cx="217108" cy="217108"/>
          </a:xfrm>
          <a:prstGeom prst="donut">
            <a:avLst>
              <a:gd name="adj" fmla="val 31490"/>
            </a:avLst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1" name="Круг: прозрачная заливка 100">
            <a:extLst>
              <a:ext uri="{FF2B5EF4-FFF2-40B4-BE49-F238E27FC236}">
                <a16:creationId xmlns="" xmlns:a16="http://schemas.microsoft.com/office/drawing/2014/main" id="{701A043C-87A8-46D8-99DF-3F3A55FAE64C}"/>
              </a:ext>
            </a:extLst>
          </p:cNvPr>
          <p:cNvSpPr/>
          <p:nvPr/>
        </p:nvSpPr>
        <p:spPr>
          <a:xfrm flipV="1">
            <a:off x="3092338" y="1847111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Круг: прозрачная заливка 102">
            <a:extLst>
              <a:ext uri="{FF2B5EF4-FFF2-40B4-BE49-F238E27FC236}">
                <a16:creationId xmlns="" xmlns:a16="http://schemas.microsoft.com/office/drawing/2014/main" id="{F52C47A8-6BF2-4DD2-8A6F-5D245BC1D64D}"/>
              </a:ext>
            </a:extLst>
          </p:cNvPr>
          <p:cNvSpPr/>
          <p:nvPr/>
        </p:nvSpPr>
        <p:spPr>
          <a:xfrm flipV="1">
            <a:off x="5978866" y="1847111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Круг: прозрачная заливка 104">
            <a:extLst>
              <a:ext uri="{FF2B5EF4-FFF2-40B4-BE49-F238E27FC236}">
                <a16:creationId xmlns="" xmlns:a16="http://schemas.microsoft.com/office/drawing/2014/main" id="{216B19DF-6FD8-404B-BADC-345CC35E902F}"/>
              </a:ext>
            </a:extLst>
          </p:cNvPr>
          <p:cNvSpPr/>
          <p:nvPr/>
        </p:nvSpPr>
        <p:spPr>
          <a:xfrm flipV="1">
            <a:off x="4513801" y="4502494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8" name="Круг: прозрачная заливка 107">
            <a:extLst>
              <a:ext uri="{FF2B5EF4-FFF2-40B4-BE49-F238E27FC236}">
                <a16:creationId xmlns="" xmlns:a16="http://schemas.microsoft.com/office/drawing/2014/main" id="{C34E12E1-8738-4992-928A-5450A28900F9}"/>
              </a:ext>
            </a:extLst>
          </p:cNvPr>
          <p:cNvSpPr/>
          <p:nvPr/>
        </p:nvSpPr>
        <p:spPr>
          <a:xfrm flipV="1">
            <a:off x="8895043" y="1850567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0" name="Круг: прозрачная заливка 109">
            <a:extLst>
              <a:ext uri="{FF2B5EF4-FFF2-40B4-BE49-F238E27FC236}">
                <a16:creationId xmlns="" xmlns:a16="http://schemas.microsoft.com/office/drawing/2014/main" id="{2EBAFA88-A3C8-4694-B3EF-61E8E174C97F}"/>
              </a:ext>
            </a:extLst>
          </p:cNvPr>
          <p:cNvSpPr/>
          <p:nvPr/>
        </p:nvSpPr>
        <p:spPr>
          <a:xfrm flipV="1">
            <a:off x="7438782" y="4502494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2" name="Круг: прозрачная заливка 111">
            <a:extLst>
              <a:ext uri="{FF2B5EF4-FFF2-40B4-BE49-F238E27FC236}">
                <a16:creationId xmlns="" xmlns:a16="http://schemas.microsoft.com/office/drawing/2014/main" id="{EFC6CCA3-908F-4ED0-8F99-2916C27EFEAE}"/>
              </a:ext>
            </a:extLst>
          </p:cNvPr>
          <p:cNvSpPr/>
          <p:nvPr/>
        </p:nvSpPr>
        <p:spPr>
          <a:xfrm flipV="1">
            <a:off x="10361412" y="4505248"/>
            <a:ext cx="217108" cy="217108"/>
          </a:xfrm>
          <a:prstGeom prst="donut">
            <a:avLst>
              <a:gd name="adj" fmla="val 31490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B0E48C9B-CD22-4E2C-9D8F-C4261944258E}"/>
              </a:ext>
            </a:extLst>
          </p:cNvPr>
          <p:cNvCxnSpPr>
            <a:cxnSpLocks/>
          </p:cNvCxnSpPr>
          <p:nvPr/>
        </p:nvCxnSpPr>
        <p:spPr>
          <a:xfrm>
            <a:off x="3200892" y="2027494"/>
            <a:ext cx="0" cy="99000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Дуга 114">
            <a:extLst>
              <a:ext uri="{FF2B5EF4-FFF2-40B4-BE49-F238E27FC236}">
                <a16:creationId xmlns="" xmlns:a16="http://schemas.microsoft.com/office/drawing/2014/main" id="{D25BFBA5-7DE9-45EF-9834-825BD70AD1FE}"/>
              </a:ext>
            </a:extLst>
          </p:cNvPr>
          <p:cNvSpPr/>
          <p:nvPr/>
        </p:nvSpPr>
        <p:spPr>
          <a:xfrm rot="18803767">
            <a:off x="2988624" y="3014401"/>
            <a:ext cx="411184" cy="411184"/>
          </a:xfrm>
          <a:prstGeom prst="arc">
            <a:avLst>
              <a:gd name="adj1" fmla="val 15721807"/>
              <a:gd name="adj2" fmla="val 666735"/>
            </a:avLst>
          </a:prstGeom>
          <a:ln w="19050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F49CCE0D-C516-4441-B0B7-62539F4337BA}"/>
              </a:ext>
            </a:extLst>
          </p:cNvPr>
          <p:cNvCxnSpPr>
            <a:cxnSpLocks/>
          </p:cNvCxnSpPr>
          <p:nvPr/>
        </p:nvCxnSpPr>
        <p:spPr>
          <a:xfrm>
            <a:off x="6087420" y="2017986"/>
            <a:ext cx="0" cy="990000"/>
          </a:xfrm>
          <a:prstGeom prst="line">
            <a:avLst/>
          </a:prstGeom>
          <a:ln w="19050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Дуга 117">
            <a:extLst>
              <a:ext uri="{FF2B5EF4-FFF2-40B4-BE49-F238E27FC236}">
                <a16:creationId xmlns="" xmlns:a16="http://schemas.microsoft.com/office/drawing/2014/main" id="{64D92A57-409C-47B7-A15E-CF557BFAA809}"/>
              </a:ext>
            </a:extLst>
          </p:cNvPr>
          <p:cNvSpPr/>
          <p:nvPr/>
        </p:nvSpPr>
        <p:spPr>
          <a:xfrm rot="18803767">
            <a:off x="5875152" y="3004893"/>
            <a:ext cx="411184" cy="411184"/>
          </a:xfrm>
          <a:prstGeom prst="arc">
            <a:avLst>
              <a:gd name="adj1" fmla="val 15721807"/>
              <a:gd name="adj2" fmla="val 666735"/>
            </a:avLst>
          </a:prstGeom>
          <a:ln w="19050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>
            <a:extLst>
              <a:ext uri="{FF2B5EF4-FFF2-40B4-BE49-F238E27FC236}">
                <a16:creationId xmlns="" xmlns:a16="http://schemas.microsoft.com/office/drawing/2014/main" id="{EDA47451-CA82-4DF5-928D-867BD7806B56}"/>
              </a:ext>
            </a:extLst>
          </p:cNvPr>
          <p:cNvGrpSpPr/>
          <p:nvPr/>
        </p:nvGrpSpPr>
        <p:grpSpPr>
          <a:xfrm>
            <a:off x="8794294" y="2010842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19" name="Прямая соединительная линия 118">
              <a:extLst>
                <a:ext uri="{FF2B5EF4-FFF2-40B4-BE49-F238E27FC236}">
                  <a16:creationId xmlns="" xmlns:a16="http://schemas.microsoft.com/office/drawing/2014/main" id="{E702FC88-0288-4B99-96DB-4B30E9C02BC2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Дуга 119">
              <a:extLst>
                <a:ext uri="{FF2B5EF4-FFF2-40B4-BE49-F238E27FC236}">
                  <a16:creationId xmlns="" xmlns:a16="http://schemas.microsoft.com/office/drawing/2014/main" id="{A25F875F-A06C-4641-95F6-B483DEE84FC9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="" xmlns:a16="http://schemas.microsoft.com/office/drawing/2014/main" id="{03CC62D5-6C66-40F0-B9A5-C3C49BF96E2E}"/>
              </a:ext>
            </a:extLst>
          </p:cNvPr>
          <p:cNvGrpSpPr/>
          <p:nvPr/>
        </p:nvGrpSpPr>
        <p:grpSpPr>
          <a:xfrm rot="10800000">
            <a:off x="10271050" y="3140790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23" name="Прямая соединительная линия 122">
              <a:extLst>
                <a:ext uri="{FF2B5EF4-FFF2-40B4-BE49-F238E27FC236}">
                  <a16:creationId xmlns="" xmlns:a16="http://schemas.microsoft.com/office/drawing/2014/main" id="{AC3993B2-54D8-49AB-AE46-125C388A6F68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Дуга 123">
              <a:extLst>
                <a:ext uri="{FF2B5EF4-FFF2-40B4-BE49-F238E27FC236}">
                  <a16:creationId xmlns="" xmlns:a16="http://schemas.microsoft.com/office/drawing/2014/main" id="{58880A40-0D73-419A-A65B-5A894F6DC66C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="" xmlns:a16="http://schemas.microsoft.com/office/drawing/2014/main" id="{B269A1AB-292B-4DEB-B966-185F56F40336}"/>
              </a:ext>
            </a:extLst>
          </p:cNvPr>
          <p:cNvGrpSpPr/>
          <p:nvPr/>
        </p:nvGrpSpPr>
        <p:grpSpPr>
          <a:xfrm rot="10800000">
            <a:off x="7348421" y="3141694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26" name="Прямая соединительная линия 125">
              <a:extLst>
                <a:ext uri="{FF2B5EF4-FFF2-40B4-BE49-F238E27FC236}">
                  <a16:creationId xmlns="" xmlns:a16="http://schemas.microsoft.com/office/drawing/2014/main" id="{D3887992-9A70-4EF6-8406-56FDE2A3CAB9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Дуга 126">
              <a:extLst>
                <a:ext uri="{FF2B5EF4-FFF2-40B4-BE49-F238E27FC236}">
                  <a16:creationId xmlns="" xmlns:a16="http://schemas.microsoft.com/office/drawing/2014/main" id="{4FC28FC3-5605-4BE4-BDE6-2620D5F43380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8" name="Группа 127">
            <a:extLst>
              <a:ext uri="{FF2B5EF4-FFF2-40B4-BE49-F238E27FC236}">
                <a16:creationId xmlns="" xmlns:a16="http://schemas.microsoft.com/office/drawing/2014/main" id="{668E7EC3-64C4-4B7C-BD33-2E6C69CB736C}"/>
              </a:ext>
            </a:extLst>
          </p:cNvPr>
          <p:cNvGrpSpPr/>
          <p:nvPr/>
        </p:nvGrpSpPr>
        <p:grpSpPr>
          <a:xfrm rot="10800000">
            <a:off x="4428869" y="3141694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29" name="Прямая соединительная линия 128">
              <a:extLst>
                <a:ext uri="{FF2B5EF4-FFF2-40B4-BE49-F238E27FC236}">
                  <a16:creationId xmlns="" xmlns:a16="http://schemas.microsoft.com/office/drawing/2014/main" id="{02E2DEA9-8614-45F1-9C4E-A1BFA0485CF4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Дуга 129">
              <a:extLst>
                <a:ext uri="{FF2B5EF4-FFF2-40B4-BE49-F238E27FC236}">
                  <a16:creationId xmlns="" xmlns:a16="http://schemas.microsoft.com/office/drawing/2014/main" id="{99C13443-DE9F-487F-9996-1998B8EE7C02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="" xmlns:a16="http://schemas.microsoft.com/office/drawing/2014/main" id="{BCF8D3C4-A509-4D06-B6A3-4D81EFA60EE3}"/>
              </a:ext>
            </a:extLst>
          </p:cNvPr>
          <p:cNvGrpSpPr/>
          <p:nvPr/>
        </p:nvGrpSpPr>
        <p:grpSpPr>
          <a:xfrm rot="10800000">
            <a:off x="1541595" y="3140790"/>
            <a:ext cx="411184" cy="1398091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32" name="Прямая соединительная линия 131">
              <a:extLst>
                <a:ext uri="{FF2B5EF4-FFF2-40B4-BE49-F238E27FC236}">
                  <a16:creationId xmlns="" xmlns:a16="http://schemas.microsoft.com/office/drawing/2014/main" id="{28A97796-3D6B-4927-8DFB-E42C80D3ACC3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Дуга 132">
              <a:extLst>
                <a:ext uri="{FF2B5EF4-FFF2-40B4-BE49-F238E27FC236}">
                  <a16:creationId xmlns="" xmlns:a16="http://schemas.microsoft.com/office/drawing/2014/main" id="{6D7B70F4-0838-4E1F-A9EE-9693C90CA335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6B2B9D20-4B25-4B06-9EF9-FC8936DA2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6268" y="872434"/>
            <a:ext cx="648000" cy="648000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59DA21E7-5DD9-4049-9609-250E14AF3B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63420" y="866920"/>
            <a:ext cx="648000" cy="648000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7C004EA3-2BB9-473E-9732-C5F8C588BF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1108" y="878721"/>
            <a:ext cx="648000" cy="648000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103D5F84-BDB6-414C-807C-BD081A3768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416511" y="5046391"/>
            <a:ext cx="648000" cy="648000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60A97091-C09C-43DD-9E49-6279401342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308324" y="5046391"/>
            <a:ext cx="648000" cy="648000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2857288B-32D9-40D4-8FEE-AE5B5A6AAED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223336" y="5046391"/>
            <a:ext cx="648000" cy="648000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6267BDD6-6F6F-4788-8EF9-E33EF22144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0152642" y="5040871"/>
            <a:ext cx="648000" cy="648000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6F260997-C9F2-47C5-8D68-94A7B0D33AFA}"/>
              </a:ext>
            </a:extLst>
          </p:cNvPr>
          <p:cNvSpPr txBox="1"/>
          <p:nvPr/>
        </p:nvSpPr>
        <p:spPr>
          <a:xfrm>
            <a:off x="335018" y="1756626"/>
            <a:ext cx="2539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Колективний договір</a:t>
            </a:r>
          </a:p>
          <a:p>
            <a:r>
              <a:rPr lang="uk-UA" sz="2000" b="1" dirty="0" smtClean="0">
                <a:solidFill>
                  <a:schemeClr val="accent1"/>
                </a:solidFill>
              </a:rPr>
              <a:t>(розділ з ОП і БЖД)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F0BDBBA1-6444-4D06-B2E9-9F8922B6C7F8}"/>
              </a:ext>
            </a:extLst>
          </p:cNvPr>
          <p:cNvSpPr txBox="1"/>
          <p:nvPr/>
        </p:nvSpPr>
        <p:spPr>
          <a:xfrm>
            <a:off x="2185024" y="3690842"/>
            <a:ext cx="1986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2"/>
                </a:solidFill>
              </a:rPr>
              <a:t>Інструкції з ОП</a:t>
            </a:r>
          </a:p>
          <a:p>
            <a:r>
              <a:rPr lang="uk-UA" sz="2000" b="1" dirty="0">
                <a:solidFill>
                  <a:schemeClr val="accent2"/>
                </a:solidFill>
              </a:rPr>
              <a:t>д</a:t>
            </a:r>
            <a:r>
              <a:rPr lang="uk-UA" sz="2000" b="1" dirty="0" smtClean="0">
                <a:solidFill>
                  <a:schemeClr val="accent2"/>
                </a:solidFill>
              </a:rPr>
              <a:t>ля працівників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5D694A6A-BA3A-4A90-B5EE-3603632021C2}"/>
              </a:ext>
            </a:extLst>
          </p:cNvPr>
          <p:cNvSpPr txBox="1"/>
          <p:nvPr/>
        </p:nvSpPr>
        <p:spPr>
          <a:xfrm>
            <a:off x="4125776" y="1629670"/>
            <a:ext cx="16988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3"/>
                </a:solidFill>
              </a:rPr>
              <a:t>Правила</a:t>
            </a:r>
          </a:p>
          <a:p>
            <a:r>
              <a:rPr lang="uk-UA" sz="2000" b="1" dirty="0">
                <a:solidFill>
                  <a:schemeClr val="accent3"/>
                </a:solidFill>
              </a:rPr>
              <a:t>в</a:t>
            </a:r>
            <a:r>
              <a:rPr lang="uk-UA" sz="2000" b="1" dirty="0" smtClean="0">
                <a:solidFill>
                  <a:schemeClr val="accent3"/>
                </a:solidFill>
              </a:rPr>
              <a:t>нутрішнього</a:t>
            </a:r>
          </a:p>
          <a:p>
            <a:r>
              <a:rPr lang="uk-UA" sz="2000" b="1" dirty="0" smtClean="0">
                <a:solidFill>
                  <a:schemeClr val="accent3"/>
                </a:solidFill>
              </a:rPr>
              <a:t> трудового</a:t>
            </a:r>
          </a:p>
          <a:p>
            <a:r>
              <a:rPr lang="uk-UA" sz="2000" b="1" dirty="0" smtClean="0">
                <a:solidFill>
                  <a:schemeClr val="accent3"/>
                </a:solidFill>
              </a:rPr>
              <a:t>розпорядку</a:t>
            </a:r>
          </a:p>
          <a:p>
            <a:endParaRPr lang="ru-RU" sz="2000" b="1" dirty="0">
              <a:solidFill>
                <a:schemeClr val="accent3"/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51121DCB-2B6A-43E7-943F-B2178C5F209C}"/>
              </a:ext>
            </a:extLst>
          </p:cNvPr>
          <p:cNvSpPr txBox="1"/>
          <p:nvPr/>
        </p:nvSpPr>
        <p:spPr>
          <a:xfrm>
            <a:off x="6737760" y="1526721"/>
            <a:ext cx="18818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5"/>
                </a:solidFill>
              </a:rPr>
              <a:t>Матеріали за</a:t>
            </a:r>
          </a:p>
          <a:p>
            <a:r>
              <a:rPr lang="uk-UA" sz="2000" b="1" dirty="0" smtClean="0">
                <a:solidFill>
                  <a:schemeClr val="accent5"/>
                </a:solidFill>
              </a:rPr>
              <a:t>Результатами</a:t>
            </a:r>
          </a:p>
          <a:p>
            <a:r>
              <a:rPr lang="uk-UA" sz="2000" b="1" dirty="0">
                <a:solidFill>
                  <a:schemeClr val="accent5"/>
                </a:solidFill>
              </a:rPr>
              <a:t>і</a:t>
            </a:r>
            <a:r>
              <a:rPr lang="uk-UA" sz="2000" b="1" dirty="0" smtClean="0">
                <a:solidFill>
                  <a:schemeClr val="accent5"/>
                </a:solidFill>
              </a:rPr>
              <a:t>нституційного </a:t>
            </a:r>
          </a:p>
          <a:p>
            <a:r>
              <a:rPr lang="uk-UA" sz="2000" b="1" dirty="0">
                <a:solidFill>
                  <a:schemeClr val="accent5"/>
                </a:solidFill>
              </a:rPr>
              <a:t>а</a:t>
            </a:r>
            <a:r>
              <a:rPr lang="uk-UA" sz="2000" b="1" dirty="0" smtClean="0">
                <a:solidFill>
                  <a:schemeClr val="accent5"/>
                </a:solidFill>
              </a:rPr>
              <a:t>удиту закладу</a:t>
            </a:r>
          </a:p>
          <a:p>
            <a:r>
              <a:rPr lang="uk-UA" sz="2000" b="1" dirty="0" smtClean="0">
                <a:solidFill>
                  <a:schemeClr val="accent5"/>
                </a:solidFill>
              </a:rPr>
              <a:t>освіти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6F43C020-6F9C-47A2-90D0-166929C8CD57}"/>
              </a:ext>
            </a:extLst>
          </p:cNvPr>
          <p:cNvSpPr txBox="1"/>
          <p:nvPr/>
        </p:nvSpPr>
        <p:spPr>
          <a:xfrm>
            <a:off x="5065269" y="3697688"/>
            <a:ext cx="2061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4"/>
                </a:solidFill>
              </a:rPr>
              <a:t>Інструкції з БЖД </a:t>
            </a:r>
          </a:p>
          <a:p>
            <a:r>
              <a:rPr lang="uk-UA" sz="2000" b="1" dirty="0" smtClean="0">
                <a:solidFill>
                  <a:schemeClr val="accent4"/>
                </a:solidFill>
              </a:rPr>
              <a:t>для учнів</a:t>
            </a:r>
            <a:endParaRPr lang="ru-RU" sz="2000" b="1" dirty="0">
              <a:solidFill>
                <a:schemeClr val="accent4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9F26CD0E-133D-4362-A64D-441B90D10E5E}"/>
              </a:ext>
            </a:extLst>
          </p:cNvPr>
          <p:cNvSpPr txBox="1"/>
          <p:nvPr/>
        </p:nvSpPr>
        <p:spPr>
          <a:xfrm>
            <a:off x="7655890" y="3697688"/>
            <a:ext cx="270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6"/>
                </a:solidFill>
              </a:rPr>
              <a:t>Акт готовності закладу</a:t>
            </a:r>
          </a:p>
          <a:p>
            <a:r>
              <a:rPr lang="uk-UA" sz="2000" b="1" dirty="0">
                <a:solidFill>
                  <a:schemeClr val="accent6"/>
                </a:solidFill>
              </a:rPr>
              <a:t>о</a:t>
            </a:r>
            <a:r>
              <a:rPr lang="uk-UA" sz="2000" b="1" dirty="0" smtClean="0">
                <a:solidFill>
                  <a:schemeClr val="accent6"/>
                </a:solidFill>
              </a:rPr>
              <a:t>світи до нового</a:t>
            </a:r>
          </a:p>
          <a:p>
            <a:r>
              <a:rPr lang="uk-UA" sz="2000" b="1" dirty="0">
                <a:solidFill>
                  <a:schemeClr val="accent6"/>
                </a:solidFill>
              </a:rPr>
              <a:t>н</a:t>
            </a:r>
            <a:r>
              <a:rPr lang="uk-UA" sz="2000" b="1" dirty="0" smtClean="0">
                <a:solidFill>
                  <a:schemeClr val="accent6"/>
                </a:solidFill>
              </a:rPr>
              <a:t>авчального року 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333C3626-FB85-4829-B0FD-B24A16C83453}"/>
              </a:ext>
            </a:extLst>
          </p:cNvPr>
          <p:cNvSpPr txBox="1"/>
          <p:nvPr/>
        </p:nvSpPr>
        <p:spPr>
          <a:xfrm>
            <a:off x="9406051" y="1710276"/>
            <a:ext cx="2344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Посадові інструкції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(розділ з ОП І БЖД)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90FFE14E-8E29-4F31-87FB-3A1C58B2269E}"/>
              </a:ext>
            </a:extLst>
          </p:cNvPr>
          <p:cNvSpPr txBox="1"/>
          <p:nvPr/>
        </p:nvSpPr>
        <p:spPr>
          <a:xfrm>
            <a:off x="562881" y="24620"/>
            <a:ext cx="11313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ПЕРЕЛІК ДОКУМЕНТІВ З ОП ТА БЖД ЗАКЛАДУ ОСВІТИ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2A9C9605-5419-42F0-A642-FBC0C9A7D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661245"/>
              </p:ext>
            </p:extLst>
          </p:nvPr>
        </p:nvGraphicFramePr>
        <p:xfrm>
          <a:off x="0" y="99000"/>
          <a:ext cx="12192000" cy="65934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6096000"/>
              </a:tblGrid>
              <a:tr h="40906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ОРІЄНТОВНА ШКІЛЬНА ДОКУМЕНТАЦІЯ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4826020"/>
                  </a:ext>
                </a:extLst>
              </a:tr>
              <a:tr h="452595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Колективна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угода з ПК з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розділом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“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Охорона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праці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Положення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про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адміністративно-громадський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контроль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476001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Шкільні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накази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Журнали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для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реєстрації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інструктажів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476001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Протоколи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педагогічної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ради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Журнали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реєстрації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видачі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інструкцій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з ОП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476001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Протоколи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зборів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трудового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колективу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Журнали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реєстрації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нещасних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випадків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  <a:tr h="476001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Протоколи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виробничих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нарад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Журнал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обліку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вогнегасників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їх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перезарядження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0167924"/>
                  </a:ext>
                </a:extLst>
              </a:tr>
              <a:tr h="715867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Протоколи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проходження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щорічних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профілактичних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медичних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оглядів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працівниками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Журнал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наслідків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адміністративно-громадського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контролю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6962612"/>
                  </a:ext>
                </a:extLst>
              </a:tr>
              <a:tr h="1022667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Річний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план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роботи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школи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розділ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“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Охорона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праці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безпека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життєдіяльності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Соціальний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захист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зміцнення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здоров’я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учнів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Інструкції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з ОП та БЖ,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пожежної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безпеки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5867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Комплексний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план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заходів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щодо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організації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роботи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з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охорони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праці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Акти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перевірок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готовності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школи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до початку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навчального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року</a:t>
                      </a:r>
                    </a:p>
                  </a:txBody>
                  <a:tcPr/>
                </a:tc>
              </a:tr>
              <a:tr h="715867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Циклограма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роботи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з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охорони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праці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безпеки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життєдіяльності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Акти-дозволи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на роботу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режимних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кабінетів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устаткування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9066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Перспективний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план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роботи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комісії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з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питань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Пам’ятки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з ОП та БЖ,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пожежної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безпеки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5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3D91AC-101D-44C5-82F8-EE1819E1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2595"/>
            <a:ext cx="10440000" cy="861405"/>
          </a:xfrm>
        </p:spPr>
        <p:txBody>
          <a:bodyPr/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Видаємо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накази</a:t>
            </a:r>
            <a:r>
              <a:rPr lang="ru-RU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охорони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праці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CFC0280E-BCD7-4656-AF20-8305498B5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6000" y="1989000"/>
            <a:ext cx="3160600" cy="3160600"/>
          </a:xfr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CC899B59-6B93-41A8-9279-7BEBC97DF71D}"/>
              </a:ext>
            </a:extLst>
          </p:cNvPr>
          <p:cNvSpPr txBox="1">
            <a:spLocks/>
          </p:cNvSpPr>
          <p:nvPr/>
        </p:nvSpPr>
        <p:spPr>
          <a:xfrm>
            <a:off x="3364907" y="954000"/>
            <a:ext cx="7231093" cy="549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err="1">
                <a:solidFill>
                  <a:srgbClr val="549E39"/>
                </a:solidFill>
              </a:rPr>
              <a:t>Накази</a:t>
            </a:r>
            <a:r>
              <a:rPr lang="ru-RU" b="1" dirty="0">
                <a:solidFill>
                  <a:srgbClr val="549E39"/>
                </a:solidFill>
              </a:rPr>
              <a:t> з </a:t>
            </a:r>
            <a:r>
              <a:rPr lang="ru-RU" b="1" dirty="0" err="1">
                <a:solidFill>
                  <a:srgbClr val="549E39"/>
                </a:solidFill>
              </a:rPr>
              <a:t>питань</a:t>
            </a:r>
            <a:r>
              <a:rPr lang="ru-RU" b="1" dirty="0">
                <a:solidFill>
                  <a:srgbClr val="549E39"/>
                </a:solidFill>
              </a:rPr>
              <a:t> </a:t>
            </a:r>
            <a:r>
              <a:rPr lang="ru-RU" b="1" dirty="0" err="1">
                <a:solidFill>
                  <a:srgbClr val="549E39"/>
                </a:solidFill>
              </a:rPr>
              <a:t>охорони</a:t>
            </a:r>
            <a:r>
              <a:rPr lang="ru-RU" b="1" dirty="0">
                <a:solidFill>
                  <a:srgbClr val="549E39"/>
                </a:solidFill>
              </a:rPr>
              <a:t> </a:t>
            </a:r>
            <a:r>
              <a:rPr lang="ru-RU" b="1" dirty="0" err="1">
                <a:solidFill>
                  <a:srgbClr val="549E39"/>
                </a:solidFill>
              </a:rPr>
              <a:t>праці</a:t>
            </a:r>
            <a:r>
              <a:rPr lang="ru-RU" b="1" dirty="0">
                <a:solidFill>
                  <a:srgbClr val="549E39"/>
                </a:solidFill>
              </a:rPr>
              <a:t> </a:t>
            </a:r>
            <a:r>
              <a:rPr lang="ru-RU" b="1" dirty="0" err="1">
                <a:solidFill>
                  <a:srgbClr val="549E39"/>
                </a:solidFill>
              </a:rPr>
              <a:t>можуть</a:t>
            </a:r>
            <a:r>
              <a:rPr lang="ru-RU" b="1" dirty="0">
                <a:solidFill>
                  <a:srgbClr val="549E39"/>
                </a:solidFill>
              </a:rPr>
              <a:t> бути про: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549E39"/>
                </a:solidFill>
              </a:rPr>
              <a:t>створення</a:t>
            </a:r>
            <a:r>
              <a:rPr lang="ru-RU" dirty="0" smtClean="0">
                <a:solidFill>
                  <a:srgbClr val="549E39"/>
                </a:solidFill>
              </a:rPr>
              <a:t> </a:t>
            </a:r>
            <a:r>
              <a:rPr lang="ru-RU" dirty="0">
                <a:solidFill>
                  <a:srgbClr val="549E39"/>
                </a:solidFill>
              </a:rPr>
              <a:t>у </a:t>
            </a:r>
            <a:r>
              <a:rPr lang="ru-RU" dirty="0" err="1">
                <a:solidFill>
                  <a:srgbClr val="549E39"/>
                </a:solidFill>
              </a:rPr>
              <a:t>закладі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служби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охорони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праці</a:t>
            </a:r>
            <a:r>
              <a:rPr lang="ru-RU" dirty="0">
                <a:solidFill>
                  <a:srgbClr val="549E39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solidFill>
                  <a:srgbClr val="549E39"/>
                </a:solidFill>
              </a:rPr>
              <a:t>призначення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осіб</a:t>
            </a:r>
            <a:r>
              <a:rPr lang="ru-RU" dirty="0">
                <a:solidFill>
                  <a:srgbClr val="549E39"/>
                </a:solidFill>
              </a:rPr>
              <a:t>, </a:t>
            </a:r>
            <a:r>
              <a:rPr lang="ru-RU" dirty="0" err="1">
                <a:solidFill>
                  <a:srgbClr val="549E39"/>
                </a:solidFill>
              </a:rPr>
              <a:t>відповідальних</a:t>
            </a:r>
            <a:r>
              <a:rPr lang="ru-RU" dirty="0">
                <a:solidFill>
                  <a:srgbClr val="549E39"/>
                </a:solidFill>
              </a:rPr>
              <a:t> за </a:t>
            </a:r>
            <a:r>
              <a:rPr lang="ru-RU" dirty="0" err="1">
                <a:solidFill>
                  <a:srgbClr val="549E39"/>
                </a:solidFill>
              </a:rPr>
              <a:t>охорону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праці</a:t>
            </a:r>
            <a:r>
              <a:rPr lang="ru-RU" dirty="0">
                <a:solidFill>
                  <a:srgbClr val="549E39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solidFill>
                  <a:srgbClr val="549E39"/>
                </a:solidFill>
              </a:rPr>
              <a:t>створення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постійно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діючої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технічної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комісії</a:t>
            </a:r>
            <a:r>
              <a:rPr lang="ru-RU" dirty="0">
                <a:solidFill>
                  <a:srgbClr val="549E39"/>
                </a:solidFill>
              </a:rPr>
              <a:t> з </a:t>
            </a:r>
            <a:r>
              <a:rPr lang="ru-RU" dirty="0" err="1">
                <a:solidFill>
                  <a:srgbClr val="549E39"/>
                </a:solidFill>
              </a:rPr>
              <a:t>обстеження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приміщень</a:t>
            </a:r>
            <a:r>
              <a:rPr lang="ru-RU" dirty="0">
                <a:solidFill>
                  <a:srgbClr val="549E39"/>
                </a:solidFill>
              </a:rPr>
              <a:t>, </a:t>
            </a:r>
            <a:r>
              <a:rPr lang="ru-RU" dirty="0" err="1">
                <a:solidFill>
                  <a:srgbClr val="549E39"/>
                </a:solidFill>
              </a:rPr>
              <a:t>інженерно-технічних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комунікацій</a:t>
            </a:r>
            <a:r>
              <a:rPr lang="ru-RU" dirty="0">
                <a:solidFill>
                  <a:srgbClr val="549E39"/>
                </a:solidFill>
              </a:rPr>
              <a:t> закладу;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549E39"/>
                </a:solidFill>
              </a:rPr>
              <a:t>затвердження</a:t>
            </a:r>
            <a:r>
              <a:rPr lang="ru-RU" dirty="0" smtClean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внутрішніх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документів</a:t>
            </a:r>
            <a:r>
              <a:rPr lang="ru-RU" dirty="0">
                <a:solidFill>
                  <a:srgbClr val="549E39"/>
                </a:solidFill>
              </a:rPr>
              <a:t> з </a:t>
            </a:r>
            <a:r>
              <a:rPr lang="ru-RU" dirty="0" err="1">
                <a:solidFill>
                  <a:srgbClr val="549E39"/>
                </a:solidFill>
              </a:rPr>
              <a:t>охорони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праці</a:t>
            </a:r>
            <a:r>
              <a:rPr lang="ru-RU" dirty="0">
                <a:solidFill>
                  <a:srgbClr val="549E39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549E39"/>
                </a:solidFill>
              </a:rPr>
              <a:t>затвердження</a:t>
            </a:r>
            <a:r>
              <a:rPr lang="ru-RU" dirty="0" smtClean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заходів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щодо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організації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роботи</a:t>
            </a:r>
            <a:r>
              <a:rPr lang="ru-RU" dirty="0">
                <a:solidFill>
                  <a:srgbClr val="549E39"/>
                </a:solidFill>
              </a:rPr>
              <a:t> з </a:t>
            </a:r>
            <a:r>
              <a:rPr lang="ru-RU" dirty="0" err="1">
                <a:solidFill>
                  <a:srgbClr val="549E39"/>
                </a:solidFill>
              </a:rPr>
              <a:t>охорони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праці</a:t>
            </a:r>
            <a:r>
              <a:rPr lang="ru-RU" dirty="0">
                <a:solidFill>
                  <a:srgbClr val="549E39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solidFill>
                  <a:srgbClr val="549E39"/>
                </a:solidFill>
              </a:rPr>
              <a:t>проведення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атестації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робочих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місць</a:t>
            </a:r>
            <a:r>
              <a:rPr lang="ru-RU" dirty="0">
                <a:solidFill>
                  <a:srgbClr val="549E39"/>
                </a:solidFill>
              </a:rPr>
              <a:t> за </a:t>
            </a:r>
            <a:r>
              <a:rPr lang="ru-RU" dirty="0" err="1">
                <a:solidFill>
                  <a:srgbClr val="549E39"/>
                </a:solidFill>
              </a:rPr>
              <a:t>умовами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праці</a:t>
            </a:r>
            <a:r>
              <a:rPr lang="ru-RU" dirty="0">
                <a:solidFill>
                  <a:srgbClr val="549E39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solidFill>
                  <a:srgbClr val="549E39"/>
                </a:solidFill>
              </a:rPr>
              <a:t>розроблення</a:t>
            </a:r>
            <a:r>
              <a:rPr lang="ru-RU" dirty="0">
                <a:solidFill>
                  <a:srgbClr val="549E39"/>
                </a:solidFill>
              </a:rPr>
              <a:t> та перегляд </a:t>
            </a:r>
            <a:r>
              <a:rPr lang="ru-RU" dirty="0" err="1">
                <a:solidFill>
                  <a:srgbClr val="549E39"/>
                </a:solidFill>
              </a:rPr>
              <a:t>інструкцій</a:t>
            </a:r>
            <a:r>
              <a:rPr lang="ru-RU" dirty="0">
                <a:solidFill>
                  <a:srgbClr val="549E39"/>
                </a:solidFill>
              </a:rPr>
              <a:t> з </a:t>
            </a:r>
            <a:r>
              <a:rPr lang="ru-RU" dirty="0" err="1">
                <a:solidFill>
                  <a:srgbClr val="549E39"/>
                </a:solidFill>
              </a:rPr>
              <a:t>охорони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праці</a:t>
            </a:r>
            <a:r>
              <a:rPr lang="ru-RU" dirty="0">
                <a:solidFill>
                  <a:srgbClr val="549E39"/>
                </a:solidFill>
              </a:rPr>
              <a:t>; </a:t>
            </a:r>
            <a:endParaRPr lang="ru-RU" dirty="0" smtClean="0">
              <a:solidFill>
                <a:srgbClr val="549E3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>
                <a:solidFill>
                  <a:srgbClr val="549E39"/>
                </a:solidFill>
              </a:rPr>
              <a:t>затвердження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графіка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перевірки</a:t>
            </a:r>
            <a:r>
              <a:rPr lang="ru-RU" dirty="0">
                <a:solidFill>
                  <a:srgbClr val="549E39"/>
                </a:solidFill>
              </a:rPr>
              <a:t> стану </a:t>
            </a:r>
            <a:r>
              <a:rPr lang="ru-RU" dirty="0" err="1">
                <a:solidFill>
                  <a:srgbClr val="549E39"/>
                </a:solidFill>
              </a:rPr>
              <a:t>виконання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заходів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щодо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створення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здорових</a:t>
            </a:r>
            <a:r>
              <a:rPr lang="ru-RU" dirty="0">
                <a:solidFill>
                  <a:srgbClr val="549E39"/>
                </a:solidFill>
              </a:rPr>
              <a:t> і </a:t>
            </a:r>
            <a:r>
              <a:rPr lang="ru-RU" dirty="0" err="1">
                <a:solidFill>
                  <a:srgbClr val="549E39"/>
                </a:solidFill>
              </a:rPr>
              <a:t>безпечних</a:t>
            </a:r>
            <a:r>
              <a:rPr lang="ru-RU" dirty="0">
                <a:solidFill>
                  <a:srgbClr val="549E39"/>
                </a:solidFill>
              </a:rPr>
              <a:t> умов </a:t>
            </a:r>
            <a:r>
              <a:rPr lang="ru-RU" dirty="0" err="1">
                <a:solidFill>
                  <a:srgbClr val="549E39"/>
                </a:solidFill>
              </a:rPr>
              <a:t>праці</a:t>
            </a:r>
            <a:r>
              <a:rPr lang="ru-RU" dirty="0">
                <a:solidFill>
                  <a:srgbClr val="549E39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solidFill>
                  <a:srgbClr val="549E39"/>
                </a:solidFill>
              </a:rPr>
              <a:t>організацію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проведення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обов’язкових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попереднього</a:t>
            </a:r>
            <a:r>
              <a:rPr lang="ru-RU" dirty="0">
                <a:solidFill>
                  <a:srgbClr val="549E39"/>
                </a:solidFill>
              </a:rPr>
              <a:t> та </a:t>
            </a:r>
            <a:r>
              <a:rPr lang="ru-RU" dirty="0" err="1">
                <a:solidFill>
                  <a:srgbClr val="549E39"/>
                </a:solidFill>
              </a:rPr>
              <a:t>періодичних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медичних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оглядів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працівників</a:t>
            </a:r>
            <a:r>
              <a:rPr lang="ru-RU" dirty="0">
                <a:solidFill>
                  <a:srgbClr val="549E39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solidFill>
                  <a:srgbClr val="549E39"/>
                </a:solidFill>
              </a:rPr>
              <a:t>організацію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роботи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комісії</a:t>
            </a:r>
            <a:r>
              <a:rPr lang="ru-RU" dirty="0">
                <a:solidFill>
                  <a:srgbClr val="549E39"/>
                </a:solidFill>
              </a:rPr>
              <a:t> з </a:t>
            </a:r>
            <a:r>
              <a:rPr lang="ru-RU" dirty="0" err="1">
                <a:solidFill>
                  <a:srgbClr val="549E39"/>
                </a:solidFill>
              </a:rPr>
              <a:t>перевірки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готовності</a:t>
            </a:r>
            <a:r>
              <a:rPr lang="ru-RU" dirty="0">
                <a:solidFill>
                  <a:srgbClr val="549E39"/>
                </a:solidFill>
              </a:rPr>
              <a:t> закладу до </a:t>
            </a:r>
            <a:r>
              <a:rPr lang="ru-RU" dirty="0" err="1">
                <a:solidFill>
                  <a:srgbClr val="549E39"/>
                </a:solidFill>
              </a:rPr>
              <a:t>роботи</a:t>
            </a:r>
            <a:r>
              <a:rPr lang="ru-RU" dirty="0">
                <a:solidFill>
                  <a:srgbClr val="549E39"/>
                </a:solidFill>
              </a:rPr>
              <a:t> в </a:t>
            </a:r>
            <a:r>
              <a:rPr lang="ru-RU" dirty="0" err="1">
                <a:solidFill>
                  <a:srgbClr val="549E39"/>
                </a:solidFill>
              </a:rPr>
              <a:t>осінньо</a:t>
            </a:r>
            <a:r>
              <a:rPr lang="ru-RU" dirty="0">
                <a:solidFill>
                  <a:srgbClr val="549E39"/>
                </a:solidFill>
              </a:rPr>
              <a:t>-зимовий </a:t>
            </a:r>
            <a:r>
              <a:rPr lang="ru-RU" dirty="0" err="1">
                <a:solidFill>
                  <a:srgbClr val="549E39"/>
                </a:solidFill>
              </a:rPr>
              <a:t>період</a:t>
            </a:r>
            <a:r>
              <a:rPr lang="ru-RU" dirty="0">
                <a:solidFill>
                  <a:srgbClr val="549E39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solidFill>
                  <a:srgbClr val="549E39"/>
                </a:solidFill>
              </a:rPr>
              <a:t>затвердження</a:t>
            </a:r>
            <a:r>
              <a:rPr lang="ru-RU" dirty="0">
                <a:solidFill>
                  <a:srgbClr val="549E39"/>
                </a:solidFill>
              </a:rPr>
              <a:t> складу </a:t>
            </a:r>
            <a:r>
              <a:rPr lang="ru-RU" dirty="0" err="1">
                <a:solidFill>
                  <a:srgbClr val="549E39"/>
                </a:solidFill>
              </a:rPr>
              <a:t>комісії</a:t>
            </a:r>
            <a:r>
              <a:rPr lang="ru-RU" dirty="0">
                <a:solidFill>
                  <a:srgbClr val="549E39"/>
                </a:solidFill>
              </a:rPr>
              <a:t> з </a:t>
            </a:r>
            <a:r>
              <a:rPr lang="ru-RU" dirty="0" err="1">
                <a:solidFill>
                  <a:srgbClr val="549E39"/>
                </a:solidFill>
              </a:rPr>
              <a:t>перевірки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знань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працівників</a:t>
            </a:r>
            <a:r>
              <a:rPr lang="ru-RU" dirty="0">
                <a:solidFill>
                  <a:srgbClr val="549E39"/>
                </a:solidFill>
              </a:rPr>
              <a:t> з </a:t>
            </a:r>
            <a:r>
              <a:rPr lang="ru-RU" dirty="0" err="1">
                <a:solidFill>
                  <a:srgbClr val="549E39"/>
                </a:solidFill>
              </a:rPr>
              <a:t>охорони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праці</a:t>
            </a:r>
            <a:r>
              <a:rPr lang="ru-RU" dirty="0" smtClean="0">
                <a:solidFill>
                  <a:srgbClr val="549E39"/>
                </a:solidFill>
              </a:rPr>
              <a:t>.</a:t>
            </a:r>
            <a:endParaRPr lang="ru-RU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99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3D91AC-101D-44C5-82F8-EE1819E1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00" y="0"/>
            <a:ext cx="10088012" cy="813873"/>
          </a:xfrm>
        </p:spPr>
        <p:txBody>
          <a:bodyPr/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Видаємо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накази</a:t>
            </a:r>
            <a:r>
              <a:rPr lang="ru-RU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охорони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праці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CFC0280E-BCD7-4656-AF20-8305498B5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000" y="1944000"/>
            <a:ext cx="3160600" cy="3160600"/>
          </a:xfr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CC899B59-6B93-41A8-9279-7BEBC97DF71D}"/>
              </a:ext>
            </a:extLst>
          </p:cNvPr>
          <p:cNvSpPr txBox="1">
            <a:spLocks/>
          </p:cNvSpPr>
          <p:nvPr/>
        </p:nvSpPr>
        <p:spPr>
          <a:xfrm>
            <a:off x="3306000" y="909000"/>
            <a:ext cx="68850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організацію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роботи</a:t>
            </a:r>
            <a:r>
              <a:rPr lang="ru-RU" dirty="0">
                <a:solidFill>
                  <a:srgbClr val="549E39"/>
                </a:solidFill>
              </a:rPr>
              <a:t> з </a:t>
            </a:r>
            <a:r>
              <a:rPr lang="ru-RU" dirty="0" err="1">
                <a:solidFill>
                  <a:srgbClr val="549E39"/>
                </a:solidFill>
              </a:rPr>
              <a:t>охорони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праці</a:t>
            </a:r>
            <a:r>
              <a:rPr lang="ru-RU" dirty="0">
                <a:solidFill>
                  <a:srgbClr val="549E39"/>
                </a:solidFill>
              </a:rPr>
              <a:t> та </a:t>
            </a:r>
            <a:r>
              <a:rPr lang="ru-RU" dirty="0" err="1">
                <a:solidFill>
                  <a:srgbClr val="549E39"/>
                </a:solidFill>
              </a:rPr>
              <a:t>безпеки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життєдіяльності</a:t>
            </a:r>
            <a:r>
              <a:rPr lang="ru-RU" dirty="0">
                <a:solidFill>
                  <a:srgbClr val="549E39"/>
                </a:solidFill>
              </a:rPr>
              <a:t> у </a:t>
            </a:r>
            <a:r>
              <a:rPr lang="ru-RU" dirty="0" err="1">
                <a:solidFill>
                  <a:srgbClr val="549E39"/>
                </a:solidFill>
              </a:rPr>
              <a:t>школі</a:t>
            </a:r>
            <a:r>
              <a:rPr lang="ru-RU" dirty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попередження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дитячого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дорожньо</a:t>
            </a:r>
            <a:r>
              <a:rPr lang="ru-RU" dirty="0">
                <a:solidFill>
                  <a:srgbClr val="549E39"/>
                </a:solidFill>
              </a:rPr>
              <a:t>-транспортного травматизму та </a:t>
            </a:r>
            <a:r>
              <a:rPr lang="ru-RU" dirty="0" err="1">
                <a:solidFill>
                  <a:srgbClr val="549E39"/>
                </a:solidFill>
              </a:rPr>
              <a:t>проведення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Всеукраїнського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місячника</a:t>
            </a:r>
            <a:r>
              <a:rPr lang="ru-RU" dirty="0">
                <a:solidFill>
                  <a:srgbClr val="549E39"/>
                </a:solidFill>
              </a:rPr>
              <a:t> «</a:t>
            </a:r>
            <a:r>
              <a:rPr lang="ru-RU" dirty="0" err="1">
                <a:solidFill>
                  <a:srgbClr val="549E39"/>
                </a:solidFill>
              </a:rPr>
              <a:t>Увага</a:t>
            </a:r>
            <a:r>
              <a:rPr lang="ru-RU" dirty="0">
                <a:solidFill>
                  <a:srgbClr val="549E39"/>
                </a:solidFill>
              </a:rPr>
              <a:t>! </a:t>
            </a:r>
            <a:r>
              <a:rPr lang="ru-RU" dirty="0" err="1">
                <a:solidFill>
                  <a:srgbClr val="549E39"/>
                </a:solidFill>
              </a:rPr>
              <a:t>Діти</a:t>
            </a:r>
            <a:r>
              <a:rPr lang="ru-RU" dirty="0">
                <a:solidFill>
                  <a:srgbClr val="549E39"/>
                </a:solidFill>
              </a:rPr>
              <a:t> на </a:t>
            </a:r>
            <a:r>
              <a:rPr lang="ru-RU" dirty="0" err="1">
                <a:solidFill>
                  <a:srgbClr val="549E39"/>
                </a:solidFill>
              </a:rPr>
              <a:t>дорозі</a:t>
            </a:r>
            <a:r>
              <a:rPr lang="ru-RU" dirty="0">
                <a:solidFill>
                  <a:srgbClr val="549E39"/>
                </a:solidFill>
              </a:rPr>
              <a:t>!» у </a:t>
            </a:r>
            <a:r>
              <a:rPr lang="ru-RU" dirty="0" err="1">
                <a:solidFill>
                  <a:srgbClr val="549E39"/>
                </a:solidFill>
              </a:rPr>
              <a:t>школі</a:t>
            </a:r>
            <a:r>
              <a:rPr lang="ru-RU" dirty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правила </a:t>
            </a:r>
            <a:r>
              <a:rPr lang="ru-RU" dirty="0" err="1">
                <a:solidFill>
                  <a:srgbClr val="549E39"/>
                </a:solidFill>
              </a:rPr>
              <a:t>користування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електроприладами</a:t>
            </a:r>
            <a:r>
              <a:rPr lang="ru-RU" dirty="0">
                <a:solidFill>
                  <a:srgbClr val="549E39"/>
                </a:solidFill>
              </a:rPr>
              <a:t> та правила </a:t>
            </a:r>
            <a:r>
              <a:rPr lang="ru-RU" dirty="0" err="1">
                <a:solidFill>
                  <a:srgbClr val="549E39"/>
                </a:solidFill>
              </a:rPr>
              <a:t>електробезпеки</a:t>
            </a:r>
            <a:r>
              <a:rPr lang="ru-RU" dirty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організацію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роботи</a:t>
            </a:r>
            <a:r>
              <a:rPr lang="ru-RU" dirty="0">
                <a:solidFill>
                  <a:srgbClr val="549E39"/>
                </a:solidFill>
              </a:rPr>
              <a:t> з </a:t>
            </a:r>
            <a:r>
              <a:rPr lang="ru-RU" dirty="0" err="1">
                <a:solidFill>
                  <a:srgbClr val="549E39"/>
                </a:solidFill>
              </a:rPr>
              <a:t>питань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пожежної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безпеки</a:t>
            </a:r>
            <a:r>
              <a:rPr lang="ru-RU" dirty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забезпечення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санітарно-гігієнічного</a:t>
            </a:r>
            <a:r>
              <a:rPr lang="ru-RU" dirty="0">
                <a:solidFill>
                  <a:srgbClr val="549E39"/>
                </a:solidFill>
              </a:rPr>
              <a:t> режиму і </a:t>
            </a:r>
            <a:r>
              <a:rPr lang="ru-RU" dirty="0" err="1">
                <a:solidFill>
                  <a:srgbClr val="549E39"/>
                </a:solidFill>
              </a:rPr>
              <a:t>профілактики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педикульозу</a:t>
            </a:r>
            <a:r>
              <a:rPr lang="ru-RU" dirty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відповідальність</a:t>
            </a:r>
            <a:r>
              <a:rPr lang="ru-RU" dirty="0">
                <a:solidFill>
                  <a:srgbClr val="549E39"/>
                </a:solidFill>
              </a:rPr>
              <a:t> за </a:t>
            </a:r>
            <a:r>
              <a:rPr lang="ru-RU" dirty="0" err="1">
                <a:solidFill>
                  <a:srgbClr val="549E39"/>
                </a:solidFill>
              </a:rPr>
              <a:t>збереження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життя</a:t>
            </a:r>
            <a:r>
              <a:rPr lang="ru-RU" dirty="0">
                <a:solidFill>
                  <a:srgbClr val="549E39"/>
                </a:solidFill>
              </a:rPr>
              <a:t> і </a:t>
            </a:r>
            <a:r>
              <a:rPr lang="ru-RU" dirty="0" err="1">
                <a:solidFill>
                  <a:srgbClr val="549E39"/>
                </a:solidFill>
              </a:rPr>
              <a:t>здоров’я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учасників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навчально-виховного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процесу</a:t>
            </a:r>
            <a:r>
              <a:rPr lang="ru-RU" dirty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організацію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чергування</a:t>
            </a:r>
            <a:r>
              <a:rPr lang="ru-RU" dirty="0">
                <a:solidFill>
                  <a:srgbClr val="549E39"/>
                </a:solidFill>
              </a:rPr>
              <a:t> по </a:t>
            </a:r>
            <a:r>
              <a:rPr lang="ru-RU" dirty="0" err="1">
                <a:solidFill>
                  <a:srgbClr val="549E39"/>
                </a:solidFill>
              </a:rPr>
              <a:t>школі</a:t>
            </a:r>
            <a:r>
              <a:rPr lang="ru-RU" dirty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призначення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громадського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інспектора</a:t>
            </a:r>
            <a:r>
              <a:rPr lang="ru-RU" dirty="0">
                <a:solidFill>
                  <a:srgbClr val="549E39"/>
                </a:solidFill>
              </a:rPr>
              <a:t> з </a:t>
            </a:r>
            <a:r>
              <a:rPr lang="ru-RU" dirty="0" err="1">
                <a:solidFill>
                  <a:srgbClr val="549E39"/>
                </a:solidFill>
              </a:rPr>
              <a:t>охорони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праці</a:t>
            </a:r>
            <a:r>
              <a:rPr lang="ru-RU" dirty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заходи </a:t>
            </a:r>
            <a:r>
              <a:rPr lang="ru-RU" dirty="0" err="1">
                <a:solidFill>
                  <a:srgbClr val="549E39"/>
                </a:solidFill>
              </a:rPr>
              <a:t>щодо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запобігання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виробничого</a:t>
            </a:r>
            <a:r>
              <a:rPr lang="ru-RU" dirty="0">
                <a:solidFill>
                  <a:srgbClr val="549E39"/>
                </a:solidFill>
              </a:rPr>
              <a:t> травматизму в </a:t>
            </a:r>
            <a:r>
              <a:rPr lang="ru-RU" dirty="0" err="1">
                <a:solidFill>
                  <a:srgbClr val="549E39"/>
                </a:solidFill>
              </a:rPr>
              <a:t>школі</a:t>
            </a:r>
            <a:r>
              <a:rPr lang="ru-RU" dirty="0" smtClean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організацію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навчання</a:t>
            </a:r>
            <a:r>
              <a:rPr lang="ru-RU" dirty="0">
                <a:solidFill>
                  <a:srgbClr val="549E39"/>
                </a:solidFill>
              </a:rPr>
              <a:t> з </a:t>
            </a:r>
            <a:r>
              <a:rPr lang="ru-RU" dirty="0" err="1">
                <a:solidFill>
                  <a:srgbClr val="549E39"/>
                </a:solidFill>
              </a:rPr>
              <a:t>фізичної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культури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учнів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школи</a:t>
            </a:r>
            <a:r>
              <a:rPr lang="ru-RU" dirty="0" smtClean="0">
                <a:solidFill>
                  <a:srgbClr val="549E39"/>
                </a:solidFill>
              </a:rPr>
              <a:t>»</a:t>
            </a:r>
            <a:endParaRPr lang="ru-RU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90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3D91AC-101D-44C5-82F8-EE1819E1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00" y="0"/>
            <a:ext cx="10088012" cy="813873"/>
          </a:xfrm>
        </p:spPr>
        <p:txBody>
          <a:bodyPr/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Видаємо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накази</a:t>
            </a:r>
            <a:r>
              <a:rPr lang="ru-RU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охорони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праці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CFC0280E-BCD7-4656-AF20-8305498B5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000" y="1944000"/>
            <a:ext cx="3160600" cy="3160600"/>
          </a:xfr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CC899B59-6B93-41A8-9279-7BEBC97DF71D}"/>
              </a:ext>
            </a:extLst>
          </p:cNvPr>
          <p:cNvSpPr txBox="1">
            <a:spLocks/>
          </p:cNvSpPr>
          <p:nvPr/>
        </p:nvSpPr>
        <p:spPr>
          <a:xfrm>
            <a:off x="3306000" y="819000"/>
            <a:ext cx="68850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організацію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звільнення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від</a:t>
            </a:r>
            <a:r>
              <a:rPr lang="ru-RU" dirty="0">
                <a:solidFill>
                  <a:srgbClr val="549E39"/>
                </a:solidFill>
              </a:rPr>
              <a:t> занять </a:t>
            </a:r>
            <a:r>
              <a:rPr lang="ru-RU" dirty="0" err="1">
                <a:solidFill>
                  <a:srgbClr val="549E39"/>
                </a:solidFill>
              </a:rPr>
              <a:t>фізичною</a:t>
            </a:r>
            <a:r>
              <a:rPr lang="ru-RU" dirty="0">
                <a:solidFill>
                  <a:srgbClr val="549E39"/>
                </a:solidFill>
              </a:rPr>
              <a:t> культурою та </a:t>
            </a:r>
            <a:r>
              <a:rPr lang="ru-RU" dirty="0" err="1">
                <a:solidFill>
                  <a:srgbClr val="549E39"/>
                </a:solidFill>
              </a:rPr>
              <a:t>організація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проведення</a:t>
            </a:r>
            <a:r>
              <a:rPr lang="ru-RU" dirty="0">
                <a:solidFill>
                  <a:srgbClr val="549E39"/>
                </a:solidFill>
              </a:rPr>
              <a:t> занять в </a:t>
            </a:r>
            <a:r>
              <a:rPr lang="ru-RU" dirty="0" err="1">
                <a:solidFill>
                  <a:srgbClr val="549E39"/>
                </a:solidFill>
              </a:rPr>
              <a:t>підготовчій</a:t>
            </a:r>
            <a:r>
              <a:rPr lang="ru-RU" dirty="0">
                <a:solidFill>
                  <a:srgbClr val="549E39"/>
                </a:solidFill>
              </a:rPr>
              <a:t>, </a:t>
            </a:r>
            <a:r>
              <a:rPr lang="ru-RU" dirty="0" err="1">
                <a:solidFill>
                  <a:srgbClr val="549E39"/>
                </a:solidFill>
              </a:rPr>
              <a:t>спеціальній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групах</a:t>
            </a:r>
            <a:r>
              <a:rPr lang="ru-RU" dirty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організацію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роботи</a:t>
            </a:r>
            <a:r>
              <a:rPr lang="ru-RU" dirty="0">
                <a:solidFill>
                  <a:srgbClr val="549E39"/>
                </a:solidFill>
              </a:rPr>
              <a:t> загону </a:t>
            </a:r>
            <a:r>
              <a:rPr lang="ru-RU" dirty="0" err="1">
                <a:solidFill>
                  <a:srgbClr val="549E39"/>
                </a:solidFill>
              </a:rPr>
              <a:t>юних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інспекторів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дорожнього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руху</a:t>
            </a:r>
            <a:r>
              <a:rPr lang="ru-RU" dirty="0">
                <a:solidFill>
                  <a:srgbClr val="549E39"/>
                </a:solidFill>
              </a:rPr>
              <a:t> та </a:t>
            </a:r>
            <a:r>
              <a:rPr lang="ru-RU" dirty="0" err="1">
                <a:solidFill>
                  <a:srgbClr val="549E39"/>
                </a:solidFill>
              </a:rPr>
              <a:t>дружини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юних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пожежників</a:t>
            </a:r>
            <a:r>
              <a:rPr lang="ru-RU" dirty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проходження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щорічних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медичних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профілактичних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оглядів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учнями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школи</a:t>
            </a:r>
            <a:r>
              <a:rPr lang="ru-RU" dirty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проходження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обов’язкових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медичних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оглядів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працівниками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школи</a:t>
            </a:r>
            <a:r>
              <a:rPr lang="ru-RU" dirty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проведення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Тижня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безпеки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життєдіяльності</a:t>
            </a:r>
            <a:r>
              <a:rPr lang="ru-RU" dirty="0">
                <a:solidFill>
                  <a:srgbClr val="549E39"/>
                </a:solidFill>
              </a:rPr>
              <a:t> у </a:t>
            </a:r>
            <a:r>
              <a:rPr lang="ru-RU" dirty="0" err="1">
                <a:solidFill>
                  <a:srgbClr val="549E39"/>
                </a:solidFill>
              </a:rPr>
              <a:t>школі</a:t>
            </a:r>
            <a:r>
              <a:rPr lang="ru-RU" dirty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підсумки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проведення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Тижня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безпеки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життєдіяльності</a:t>
            </a:r>
            <a:r>
              <a:rPr lang="ru-RU" dirty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дотримання</a:t>
            </a:r>
            <a:r>
              <a:rPr lang="ru-RU" dirty="0">
                <a:solidFill>
                  <a:srgbClr val="549E39"/>
                </a:solidFill>
              </a:rPr>
              <a:t> правил </a:t>
            </a:r>
            <a:r>
              <a:rPr lang="ru-RU" dirty="0" err="1">
                <a:solidFill>
                  <a:srgbClr val="549E39"/>
                </a:solidFill>
              </a:rPr>
              <a:t>пожежної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безпеки</a:t>
            </a:r>
            <a:r>
              <a:rPr lang="ru-RU" dirty="0">
                <a:solidFill>
                  <a:srgbClr val="549E39"/>
                </a:solidFill>
              </a:rPr>
              <a:t> та </a:t>
            </a:r>
            <a:r>
              <a:rPr lang="ru-RU" dirty="0" err="1">
                <a:solidFill>
                  <a:srgbClr val="549E39"/>
                </a:solidFill>
              </a:rPr>
              <a:t>запобігання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надзвичайних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ситуацій</a:t>
            </a:r>
            <a:r>
              <a:rPr lang="ru-RU" dirty="0">
                <a:solidFill>
                  <a:srgbClr val="549E39"/>
                </a:solidFill>
              </a:rPr>
              <a:t> у </a:t>
            </a:r>
            <a:r>
              <a:rPr lang="ru-RU" dirty="0" err="1">
                <a:solidFill>
                  <a:srgbClr val="549E39"/>
                </a:solidFill>
              </a:rPr>
              <a:t>школі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під</a:t>
            </a:r>
            <a:r>
              <a:rPr lang="ru-RU" dirty="0">
                <a:solidFill>
                  <a:srgbClr val="549E39"/>
                </a:solidFill>
              </a:rPr>
              <a:t> час </a:t>
            </a:r>
            <a:r>
              <a:rPr lang="ru-RU" dirty="0" err="1">
                <a:solidFill>
                  <a:srgbClr val="549E39"/>
                </a:solidFill>
              </a:rPr>
              <a:t>організації</a:t>
            </a:r>
            <a:r>
              <a:rPr lang="ru-RU" dirty="0">
                <a:solidFill>
                  <a:srgbClr val="549E39"/>
                </a:solidFill>
              </a:rPr>
              <a:t> та </a:t>
            </a:r>
            <a:r>
              <a:rPr lang="ru-RU" dirty="0" err="1">
                <a:solidFill>
                  <a:srgbClr val="549E39"/>
                </a:solidFill>
              </a:rPr>
              <a:t>проведення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Новорічних</a:t>
            </a:r>
            <a:r>
              <a:rPr lang="ru-RU" dirty="0">
                <a:solidFill>
                  <a:srgbClr val="549E39"/>
                </a:solidFill>
              </a:rPr>
              <a:t> свят та </a:t>
            </a:r>
            <a:r>
              <a:rPr lang="ru-RU" dirty="0" err="1">
                <a:solidFill>
                  <a:srgbClr val="549E39"/>
                </a:solidFill>
              </a:rPr>
              <a:t>зимових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канікул</a:t>
            </a:r>
            <a:r>
              <a:rPr lang="ru-RU" dirty="0">
                <a:solidFill>
                  <a:srgbClr val="549E39"/>
                </a:solidFill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549E39"/>
                </a:solidFill>
              </a:rPr>
              <a:t>«Про </a:t>
            </a:r>
            <a:r>
              <a:rPr lang="ru-RU" dirty="0" err="1">
                <a:solidFill>
                  <a:srgbClr val="549E39"/>
                </a:solidFill>
              </a:rPr>
              <a:t>санітарно-гігієнічний</a:t>
            </a:r>
            <a:r>
              <a:rPr lang="ru-RU" dirty="0">
                <a:solidFill>
                  <a:srgbClr val="549E39"/>
                </a:solidFill>
              </a:rPr>
              <a:t> стан </a:t>
            </a:r>
            <a:r>
              <a:rPr lang="ru-RU" dirty="0" err="1">
                <a:solidFill>
                  <a:srgbClr val="549E39"/>
                </a:solidFill>
              </a:rPr>
              <a:t>школи</a:t>
            </a:r>
            <a:r>
              <a:rPr lang="ru-RU" dirty="0">
                <a:solidFill>
                  <a:srgbClr val="549E39"/>
                </a:solidFill>
              </a:rPr>
              <a:t> та </a:t>
            </a:r>
            <a:r>
              <a:rPr lang="ru-RU" dirty="0" err="1">
                <a:solidFill>
                  <a:srgbClr val="549E39"/>
                </a:solidFill>
              </a:rPr>
              <a:t>дотримання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Державних</a:t>
            </a:r>
            <a:r>
              <a:rPr lang="ru-RU" dirty="0">
                <a:solidFill>
                  <a:srgbClr val="549E39"/>
                </a:solidFill>
              </a:rPr>
              <a:t> </a:t>
            </a:r>
            <a:r>
              <a:rPr lang="ru-RU" dirty="0" err="1">
                <a:solidFill>
                  <a:srgbClr val="549E39"/>
                </a:solidFill>
              </a:rPr>
              <a:t>санітарних</a:t>
            </a:r>
            <a:r>
              <a:rPr lang="ru-RU" dirty="0">
                <a:solidFill>
                  <a:srgbClr val="549E39"/>
                </a:solidFill>
              </a:rPr>
              <a:t> правил і норм </a:t>
            </a:r>
            <a:r>
              <a:rPr lang="ru-RU" dirty="0" err="1">
                <a:solidFill>
                  <a:srgbClr val="549E39"/>
                </a:solidFill>
              </a:rPr>
              <a:t>ДСанПіН</a:t>
            </a:r>
            <a:r>
              <a:rPr lang="ru-RU" dirty="0">
                <a:solidFill>
                  <a:srgbClr val="549E39"/>
                </a:solidFill>
              </a:rPr>
              <a:t> 5.5.2.2008-01»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0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9000"/>
            <a:ext cx="7882485" cy="1362113"/>
          </a:xfrm>
        </p:spPr>
        <p:txBody>
          <a:bodyPr>
            <a:noAutofit/>
          </a:bodyPr>
          <a:lstStyle/>
          <a:p>
            <a:r>
              <a:rPr lang="uk-UA" sz="4000" dirty="0" smtClean="0">
                <a:latin typeface="Arial" pitchFamily="34" charset="0"/>
                <a:cs typeface="Arial" pitchFamily="34" charset="0"/>
              </a:rPr>
              <a:t>Навчання з охорони праці</a:t>
            </a:r>
            <a:br>
              <a:rPr lang="uk-UA" sz="4000" dirty="0" smtClean="0">
                <a:latin typeface="Arial" pitchFamily="34" charset="0"/>
                <a:cs typeface="Arial" pitchFamily="34" charset="0"/>
              </a:rPr>
            </a:br>
            <a:r>
              <a:rPr lang="uk-UA" sz="4000" dirty="0" smtClean="0">
                <a:latin typeface="Arial" pitchFamily="34" charset="0"/>
                <a:cs typeface="Arial" pitchFamily="34" charset="0"/>
              </a:rPr>
              <a:t>та безпеки життєдіяльності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704935"/>
              </p:ext>
            </p:extLst>
          </p:nvPr>
        </p:nvGraphicFramePr>
        <p:xfrm>
          <a:off x="215496" y="1314000"/>
          <a:ext cx="11976504" cy="55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00" y="99000"/>
            <a:ext cx="9260858" cy="1362113"/>
          </a:xfrm>
        </p:spPr>
        <p:txBody>
          <a:bodyPr>
            <a:noAutofit/>
          </a:bodyPr>
          <a:lstStyle/>
          <a:p>
            <a:r>
              <a:rPr lang="uk-UA" sz="4000" dirty="0" smtClean="0">
                <a:latin typeface="Arial" pitchFamily="34" charset="0"/>
                <a:cs typeface="Arial" pitchFamily="34" charset="0"/>
              </a:rPr>
              <a:t>Перевірка знань з питань охорони </a:t>
            </a:r>
            <a:br>
              <a:rPr lang="uk-UA" sz="4000" dirty="0" smtClean="0">
                <a:latin typeface="Arial" pitchFamily="34" charset="0"/>
                <a:cs typeface="Arial" pitchFamily="34" charset="0"/>
              </a:rPr>
            </a:br>
            <a:r>
              <a:rPr lang="uk-UA" sz="4000" dirty="0" smtClean="0">
                <a:latin typeface="Arial" pitchFamily="34" charset="0"/>
                <a:cs typeface="Arial" pitchFamily="34" charset="0"/>
              </a:rPr>
              <a:t>праці та безпеки життєдіяльності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035462"/>
              </p:ext>
            </p:extLst>
          </p:nvPr>
        </p:nvGraphicFramePr>
        <p:xfrm>
          <a:off x="0" y="1494000"/>
          <a:ext cx="8616000" cy="53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9105" y="3694096"/>
            <a:ext cx="3762895" cy="31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НОРМАТИВНІ ДОКУМЕНТИ</a:t>
            </a: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gray">
          <a:xfrm>
            <a:off x="988486" y="2398418"/>
            <a:ext cx="4474633" cy="3355975"/>
          </a:xfrm>
          <a:prstGeom prst="ellipse">
            <a:avLst/>
          </a:prstGeom>
          <a:noFill/>
          <a:ln w="6350" algn="ctr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gray">
          <a:xfrm>
            <a:off x="2437388" y="1902164"/>
            <a:ext cx="1800000" cy="1260000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D2E3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gray">
          <a:xfrm>
            <a:off x="4349292" y="4392552"/>
            <a:ext cx="1800000" cy="1260000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D2E3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gray">
          <a:xfrm>
            <a:off x="505791" y="4329577"/>
            <a:ext cx="1800000" cy="1260000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D2E3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2F2B20"/>
              </a:solidFill>
            </a:endParaRPr>
          </a:p>
        </p:txBody>
      </p:sp>
      <p:cxnSp>
        <p:nvCxnSpPr>
          <p:cNvPr id="7" name="AutoShape 7"/>
          <p:cNvCxnSpPr>
            <a:cxnSpLocks noChangeShapeType="1"/>
          </p:cNvCxnSpPr>
          <p:nvPr/>
        </p:nvCxnSpPr>
        <p:spPr bwMode="gray">
          <a:xfrm flipH="1" flipV="1">
            <a:off x="3253319" y="4687593"/>
            <a:ext cx="12700" cy="452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" name="AutoShape 8"/>
          <p:cNvCxnSpPr>
            <a:cxnSpLocks noChangeShapeType="1"/>
          </p:cNvCxnSpPr>
          <p:nvPr/>
        </p:nvCxnSpPr>
        <p:spPr bwMode="gray">
          <a:xfrm flipH="1">
            <a:off x="3236384" y="3641427"/>
            <a:ext cx="1284816" cy="242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" name="AutoShape 9"/>
          <p:cNvCxnSpPr>
            <a:cxnSpLocks noChangeShapeType="1"/>
          </p:cNvCxnSpPr>
          <p:nvPr/>
        </p:nvCxnSpPr>
        <p:spPr bwMode="gray">
          <a:xfrm>
            <a:off x="1911351" y="3625552"/>
            <a:ext cx="660400" cy="109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" name="Text Box 12"/>
          <p:cNvSpPr txBox="1">
            <a:spLocks noChangeArrowheads="1"/>
          </p:cNvSpPr>
          <p:nvPr/>
        </p:nvSpPr>
        <p:spPr bwMode="gray">
          <a:xfrm>
            <a:off x="4448862" y="4483001"/>
            <a:ext cx="1652129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b="1" dirty="0" smtClean="0">
                <a:solidFill>
                  <a:srgbClr val="003300"/>
                </a:solidFill>
              </a:rPr>
              <a:t>Накази департаментів освіти (обласного, міського)</a:t>
            </a:r>
            <a:endParaRPr lang="en-US" b="1" dirty="0">
              <a:solidFill>
                <a:srgbClr val="003300"/>
              </a:solidFill>
            </a:endParaRP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406402" y="2706391"/>
            <a:ext cx="1858434" cy="1590675"/>
            <a:chOff x="288" y="1536"/>
            <a:chExt cx="878" cy="10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415" y="1674"/>
              <a:ext cx="60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</a:rPr>
                <a:t>Title in here</a:t>
              </a: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88" y="1536"/>
              <a:ext cx="830" cy="836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2F2B20"/>
                </a:solidFill>
              </a:endParaRPr>
            </a:p>
          </p:txBody>
        </p: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316" y="1561"/>
              <a:ext cx="850" cy="977"/>
              <a:chOff x="3975" y="1592"/>
              <a:chExt cx="1011" cy="1164"/>
            </a:xfrm>
          </p:grpSpPr>
          <p:pic>
            <p:nvPicPr>
              <p:cNvPr id="29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0" name="Oval 18"/>
              <p:cNvSpPr>
                <a:spLocks noChangeArrowheads="1"/>
              </p:cNvSpPr>
              <p:nvPr/>
            </p:nvSpPr>
            <p:spPr bwMode="gray">
              <a:xfrm>
                <a:off x="3975" y="1592"/>
                <a:ext cx="1011" cy="946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uk-UA" sz="2000" b="1" dirty="0" smtClean="0">
                    <a:solidFill>
                      <a:srgbClr val="2F2B20"/>
                    </a:solidFill>
                  </a:rPr>
                  <a:t>Закони </a:t>
                </a:r>
              </a:p>
              <a:p>
                <a:r>
                  <a:rPr lang="uk-UA" sz="2000" b="1" dirty="0" smtClean="0">
                    <a:solidFill>
                      <a:srgbClr val="2F2B20"/>
                    </a:solidFill>
                  </a:rPr>
                  <a:t>України</a:t>
                </a:r>
                <a:endParaRPr lang="ru-RU" sz="2000" b="1" dirty="0">
                  <a:solidFill>
                    <a:srgbClr val="2F2B20"/>
                  </a:solidFill>
                </a:endParaRPr>
              </a:p>
            </p:txBody>
          </p:sp>
          <p:grpSp>
            <p:nvGrpSpPr>
              <p:cNvPr id="32" name="Group 2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3" name="Group 2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9" name="AutoShape 2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40" name="AutoShape 2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41" name="AutoShape 2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42" name="AutoShape 2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</p:grpSp>
            <p:grpSp>
              <p:nvGrpSpPr>
                <p:cNvPr id="34" name="Group 2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5" name="AutoShape 2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36" name="AutoShape 2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37" name="AutoShape 2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38" name="AutoShape 3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 rot="-3733502" flipH="1" flipV="1">
              <a:off x="631" y="2108"/>
              <a:ext cx="605" cy="146"/>
              <a:chOff x="2532" y="1051"/>
              <a:chExt cx="893" cy="246"/>
            </a:xfrm>
          </p:grpSpPr>
          <p:grpSp>
            <p:nvGrpSpPr>
              <p:cNvPr id="19" name="Group 3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" name="AutoShape 3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26" name="AutoShape 3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27" name="AutoShape 3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28" name="AutoShape 3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" name="AutoShape 3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22" name="AutoShape 3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23" name="AutoShape 4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24" name="AutoShape 4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</p:grpSp>
        </p:grpSp>
      </p:grpSp>
      <p:sp>
        <p:nvSpPr>
          <p:cNvPr id="43" name="Oval 43"/>
          <p:cNvSpPr>
            <a:spLocks noChangeArrowheads="1"/>
          </p:cNvSpPr>
          <p:nvPr/>
        </p:nvSpPr>
        <p:spPr bwMode="gray">
          <a:xfrm>
            <a:off x="2385486" y="5022552"/>
            <a:ext cx="1731433" cy="1309688"/>
          </a:xfrm>
          <a:prstGeom prst="ellipse">
            <a:avLst/>
          </a:prstGeom>
          <a:solidFill>
            <a:srgbClr val="EAEAEA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2F2B20"/>
              </a:solidFill>
            </a:endParaRPr>
          </a:p>
        </p:txBody>
      </p:sp>
      <p:grpSp>
        <p:nvGrpSpPr>
          <p:cNvPr id="44" name="Group 44"/>
          <p:cNvGrpSpPr>
            <a:grpSpLocks/>
          </p:cNvGrpSpPr>
          <p:nvPr/>
        </p:nvGrpSpPr>
        <p:grpSpPr bwMode="auto">
          <a:xfrm>
            <a:off x="2334804" y="5068590"/>
            <a:ext cx="1898054" cy="1620000"/>
            <a:chOff x="1204" y="3024"/>
            <a:chExt cx="813" cy="963"/>
          </a:xfrm>
        </p:grpSpPr>
        <p:sp>
          <p:nvSpPr>
            <p:cNvPr id="45" name="Rectangle 45"/>
            <p:cNvSpPr>
              <a:spLocks noChangeArrowheads="1"/>
            </p:cNvSpPr>
            <p:nvPr/>
          </p:nvSpPr>
          <p:spPr bwMode="gray">
            <a:xfrm>
              <a:off x="1322" y="3252"/>
              <a:ext cx="60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</a:rPr>
                <a:t>Title in here</a:t>
              </a:r>
            </a:p>
          </p:txBody>
        </p:sp>
        <p:grpSp>
          <p:nvGrpSpPr>
            <p:cNvPr id="46" name="Group 46"/>
            <p:cNvGrpSpPr>
              <a:grpSpLocks/>
            </p:cNvGrpSpPr>
            <p:nvPr/>
          </p:nvGrpSpPr>
          <p:grpSpPr bwMode="auto">
            <a:xfrm>
              <a:off x="1204" y="3024"/>
              <a:ext cx="813" cy="963"/>
              <a:chOff x="3918" y="1593"/>
              <a:chExt cx="982" cy="1163"/>
            </a:xfrm>
          </p:grpSpPr>
          <p:pic>
            <p:nvPicPr>
              <p:cNvPr id="59" name="Picture 4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0" name="Oval 48"/>
              <p:cNvSpPr>
                <a:spLocks noChangeArrowheads="1"/>
              </p:cNvSpPr>
              <p:nvPr/>
            </p:nvSpPr>
            <p:spPr bwMode="gray">
              <a:xfrm>
                <a:off x="3918" y="1604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2F2B20"/>
                  </a:solidFill>
                </a:endParaRPr>
              </a:p>
            </p:txBody>
          </p:sp>
          <p:pic>
            <p:nvPicPr>
              <p:cNvPr id="61" name="Picture 49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" name="Group 5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3" name="Group 5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9" name="AutoShape 5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70" name="AutoShape 5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71" name="AutoShape 5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72" name="AutoShape 5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</p:grpSp>
            <p:grpSp>
              <p:nvGrpSpPr>
                <p:cNvPr id="64" name="Group 5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5" name="AutoShape 5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66" name="AutoShape 5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67" name="AutoShape 5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68" name="AutoShape 6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7" name="Group 61"/>
            <p:cNvGrpSpPr>
              <a:grpSpLocks/>
            </p:cNvGrpSpPr>
            <p:nvPr/>
          </p:nvGrpSpPr>
          <p:grpSpPr bwMode="auto">
            <a:xfrm rot="-3733502" flipH="1" flipV="1">
              <a:off x="1561" y="3564"/>
              <a:ext cx="597" cy="144"/>
              <a:chOff x="2532" y="1051"/>
              <a:chExt cx="893" cy="246"/>
            </a:xfrm>
          </p:grpSpPr>
          <p:grpSp>
            <p:nvGrpSpPr>
              <p:cNvPr id="49" name="Group 6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5" name="AutoShape 6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56" name="AutoShape 6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57" name="AutoShape 6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58" name="AutoShape 6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</p:grpSp>
          <p:grpSp>
            <p:nvGrpSpPr>
              <p:cNvPr id="50" name="Group 6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1" name="AutoShape 6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52" name="AutoShape 6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53" name="AutoShape 7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54" name="AutoShape 7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</p:grpSp>
        </p:grpSp>
        <p:sp>
          <p:nvSpPr>
            <p:cNvPr id="48" name="Rectangle 72"/>
            <p:cNvSpPr>
              <a:spLocks noChangeArrowheads="1"/>
            </p:cNvSpPr>
            <p:nvPr/>
          </p:nvSpPr>
          <p:spPr bwMode="gray">
            <a:xfrm>
              <a:off x="1301" y="3278"/>
              <a:ext cx="622" cy="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uk-UA" b="1" dirty="0" smtClean="0">
                  <a:solidFill>
                    <a:srgbClr val="000000"/>
                  </a:solidFill>
                </a:rPr>
                <a:t>Накази МОН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2568800" y="2230896"/>
            <a:ext cx="3600000" cy="2019296"/>
            <a:chOff x="1340" y="1243"/>
            <a:chExt cx="1640" cy="1239"/>
          </a:xfrm>
        </p:grpSpPr>
        <p:sp>
          <p:nvSpPr>
            <p:cNvPr id="74" name="Rectangle 74"/>
            <p:cNvSpPr>
              <a:spLocks noChangeArrowheads="1"/>
            </p:cNvSpPr>
            <p:nvPr/>
          </p:nvSpPr>
          <p:spPr bwMode="gray">
            <a:xfrm>
              <a:off x="2182" y="1672"/>
              <a:ext cx="60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</a:rPr>
                <a:t>Title in here</a:t>
              </a:r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gray">
            <a:xfrm>
              <a:off x="2160" y="1488"/>
              <a:ext cx="820" cy="8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2F2B20"/>
                </a:solidFill>
              </a:endParaRPr>
            </a:p>
          </p:txBody>
        </p:sp>
        <p:grpSp>
          <p:nvGrpSpPr>
            <p:cNvPr id="76" name="Group 76"/>
            <p:cNvGrpSpPr>
              <a:grpSpLocks/>
            </p:cNvGrpSpPr>
            <p:nvPr/>
          </p:nvGrpSpPr>
          <p:grpSpPr bwMode="auto">
            <a:xfrm>
              <a:off x="2189" y="1516"/>
              <a:ext cx="773" cy="966"/>
              <a:chOff x="3975" y="1593"/>
              <a:chExt cx="931" cy="1163"/>
            </a:xfrm>
          </p:grpSpPr>
          <p:pic>
            <p:nvPicPr>
              <p:cNvPr id="89" name="Picture 77" descr="circuler_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90" name="Oval 78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2F2B20"/>
                  </a:solidFill>
                </a:endParaRPr>
              </a:p>
            </p:txBody>
          </p:sp>
          <p:pic>
            <p:nvPicPr>
              <p:cNvPr id="91" name="Picture 79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92" name="Group 8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3" name="Group 8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9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100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101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102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</p:grpSp>
            <p:grpSp>
              <p:nvGrpSpPr>
                <p:cNvPr id="94" name="Group 8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5" name="AutoShape 8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96" name="AutoShape 8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97" name="AutoShape 8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  <p:sp>
                <p:nvSpPr>
                  <p:cNvPr id="98" name="AutoShape 9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2F2B2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7" name="Group 91"/>
            <p:cNvGrpSpPr>
              <a:grpSpLocks/>
            </p:cNvGrpSpPr>
            <p:nvPr/>
          </p:nvGrpSpPr>
          <p:grpSpPr bwMode="auto">
            <a:xfrm rot="-3733502" flipH="1" flipV="1">
              <a:off x="2498" y="2058"/>
              <a:ext cx="599" cy="144"/>
              <a:chOff x="2532" y="1051"/>
              <a:chExt cx="893" cy="246"/>
            </a:xfrm>
          </p:grpSpPr>
          <p:grpSp>
            <p:nvGrpSpPr>
              <p:cNvPr id="79" name="Group 9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5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86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87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88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</p:grpSp>
          <p:grpSp>
            <p:nvGrpSpPr>
              <p:cNvPr id="80" name="Group 9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1" name="AutoShape 9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82" name="AutoShape 9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83" name="AutoShape 10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  <p:sp>
              <p:nvSpPr>
                <p:cNvPr id="84" name="AutoShape 10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F2B20"/>
                    </a:solidFill>
                  </a:endParaRPr>
                </a:p>
              </p:txBody>
            </p:sp>
          </p:grpSp>
        </p:grpSp>
        <p:sp>
          <p:nvSpPr>
            <p:cNvPr id="78" name="Rectangle 102"/>
            <p:cNvSpPr>
              <a:spLocks noChangeArrowheads="1"/>
            </p:cNvSpPr>
            <p:nvPr/>
          </p:nvSpPr>
          <p:spPr bwMode="gray">
            <a:xfrm>
              <a:off x="1340" y="1243"/>
              <a:ext cx="687" cy="4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uk-UA" sz="2000" b="1" dirty="0" smtClean="0">
                  <a:solidFill>
                    <a:srgbClr val="000000"/>
                  </a:solidFill>
                </a:rPr>
                <a:t>Конституція</a:t>
              </a:r>
            </a:p>
            <a:p>
              <a:pPr algn="ctr"/>
              <a:r>
                <a:rPr lang="uk-UA" sz="2000" b="1" dirty="0" smtClean="0">
                  <a:solidFill>
                    <a:srgbClr val="000000"/>
                  </a:solidFill>
                </a:rPr>
                <a:t>України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03" name="AutoShape 103"/>
          <p:cNvSpPr>
            <a:spLocks noChangeArrowheads="1"/>
          </p:cNvSpPr>
          <p:nvPr/>
        </p:nvSpPr>
        <p:spPr bwMode="gray">
          <a:xfrm>
            <a:off x="6127479" y="1629000"/>
            <a:ext cx="6064521" cy="52290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104" name="Rectangle 104"/>
          <p:cNvSpPr>
            <a:spLocks noChangeArrowheads="1"/>
          </p:cNvSpPr>
          <p:nvPr/>
        </p:nvSpPr>
        <p:spPr bwMode="auto">
          <a:xfrm>
            <a:off x="6149293" y="1664678"/>
            <a:ext cx="6042708" cy="52752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1.</a:t>
            </a:r>
            <a:r>
              <a:rPr lang="ru-RU" sz="2400" b="1" dirty="0" smtClean="0">
                <a:solidFill>
                  <a:srgbClr val="FF0000"/>
                </a:solidFill>
              </a:rPr>
              <a:t>КОНСТИТУЦІЯ УКРАЇНИ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u="sng" dirty="0" err="1" smtClean="0">
                <a:solidFill>
                  <a:srgbClr val="2F2B20"/>
                </a:solidFill>
              </a:rPr>
              <a:t>Стаття</a:t>
            </a:r>
            <a:r>
              <a:rPr lang="ru-RU" sz="2000" b="1" u="sng" dirty="0" smtClean="0">
                <a:solidFill>
                  <a:srgbClr val="2F2B20"/>
                </a:solidFill>
              </a:rPr>
              <a:t> 43    </a:t>
            </a:r>
            <a:r>
              <a:rPr lang="ru-RU" sz="2000" b="1" dirty="0" err="1" smtClean="0">
                <a:solidFill>
                  <a:srgbClr val="2F2B20"/>
                </a:solidFill>
              </a:rPr>
              <a:t>Кожен</a:t>
            </a:r>
            <a:r>
              <a:rPr lang="ru-RU" sz="2000" b="1" dirty="0" smtClean="0">
                <a:solidFill>
                  <a:srgbClr val="2F2B20"/>
                </a:solidFill>
              </a:rPr>
              <a:t> </a:t>
            </a:r>
            <a:r>
              <a:rPr lang="ru-RU" sz="2000" b="1" dirty="0" err="1">
                <a:solidFill>
                  <a:srgbClr val="2F2B20"/>
                </a:solidFill>
              </a:rPr>
              <a:t>має</a:t>
            </a:r>
            <a:r>
              <a:rPr lang="ru-RU" sz="2000" b="1" dirty="0">
                <a:solidFill>
                  <a:srgbClr val="2F2B20"/>
                </a:solidFill>
              </a:rPr>
              <a:t> право на </a:t>
            </a:r>
            <a:r>
              <a:rPr lang="ru-RU" sz="2000" b="1" dirty="0" err="1">
                <a:solidFill>
                  <a:srgbClr val="2F2B20"/>
                </a:solidFill>
              </a:rPr>
              <a:t>належні,безпечні</a:t>
            </a:r>
            <a:r>
              <a:rPr lang="ru-RU" sz="2000" b="1" dirty="0">
                <a:solidFill>
                  <a:srgbClr val="2F2B20"/>
                </a:solidFill>
              </a:rPr>
              <a:t> і </a:t>
            </a:r>
            <a:r>
              <a:rPr lang="ru-RU" sz="2000" b="1" dirty="0" err="1">
                <a:solidFill>
                  <a:srgbClr val="2F2B20"/>
                </a:solidFill>
              </a:rPr>
              <a:t>здорові</a:t>
            </a:r>
            <a:r>
              <a:rPr lang="ru-RU" sz="2000" b="1" dirty="0">
                <a:solidFill>
                  <a:srgbClr val="2F2B20"/>
                </a:solidFill>
              </a:rPr>
              <a:t> </a:t>
            </a:r>
            <a:r>
              <a:rPr lang="ru-RU" sz="2000" b="1" dirty="0" err="1">
                <a:solidFill>
                  <a:srgbClr val="2F2B20"/>
                </a:solidFill>
              </a:rPr>
              <a:t>умови</a:t>
            </a:r>
            <a:r>
              <a:rPr lang="ru-RU" sz="2000" b="1" dirty="0">
                <a:solidFill>
                  <a:srgbClr val="2F2B20"/>
                </a:solidFill>
              </a:rPr>
              <a:t> </a:t>
            </a:r>
            <a:r>
              <a:rPr lang="ru-RU" sz="2000" b="1" dirty="0" err="1">
                <a:solidFill>
                  <a:srgbClr val="2F2B20"/>
                </a:solidFill>
              </a:rPr>
              <a:t>праці</a:t>
            </a:r>
            <a:r>
              <a:rPr lang="ru-RU" sz="2000" b="1" dirty="0">
                <a:solidFill>
                  <a:srgbClr val="2F2B20"/>
                </a:solidFill>
              </a:rPr>
              <a:t>, на </a:t>
            </a:r>
            <a:r>
              <a:rPr lang="ru-RU" sz="2000" b="1" dirty="0" err="1">
                <a:solidFill>
                  <a:srgbClr val="2F2B20"/>
                </a:solidFill>
              </a:rPr>
              <a:t>заробітну</a:t>
            </a:r>
            <a:r>
              <a:rPr lang="ru-RU" sz="2000" b="1" dirty="0">
                <a:solidFill>
                  <a:srgbClr val="2F2B20"/>
                </a:solidFill>
              </a:rPr>
              <a:t> плату, не </a:t>
            </a:r>
            <a:r>
              <a:rPr lang="ru-RU" sz="2000" b="1" dirty="0" err="1">
                <a:solidFill>
                  <a:srgbClr val="2F2B20"/>
                </a:solidFill>
              </a:rPr>
              <a:t>нижчу</a:t>
            </a:r>
            <a:r>
              <a:rPr lang="ru-RU" sz="2000" b="1" dirty="0">
                <a:solidFill>
                  <a:srgbClr val="2F2B20"/>
                </a:solidFill>
              </a:rPr>
              <a:t> </a:t>
            </a:r>
            <a:r>
              <a:rPr lang="ru-RU" sz="2000" b="1" dirty="0" err="1">
                <a:solidFill>
                  <a:srgbClr val="2F2B20"/>
                </a:solidFill>
              </a:rPr>
              <a:t>від</a:t>
            </a:r>
            <a:r>
              <a:rPr lang="ru-RU" sz="2000" b="1" dirty="0">
                <a:solidFill>
                  <a:srgbClr val="2F2B20"/>
                </a:solidFill>
              </a:rPr>
              <a:t> </a:t>
            </a:r>
            <a:r>
              <a:rPr lang="ru-RU" sz="2000" b="1" dirty="0" err="1">
                <a:solidFill>
                  <a:srgbClr val="2F2B20"/>
                </a:solidFill>
              </a:rPr>
              <a:t>визначеної</a:t>
            </a:r>
            <a:r>
              <a:rPr lang="ru-RU" sz="2000" b="1" dirty="0">
                <a:solidFill>
                  <a:srgbClr val="2F2B20"/>
                </a:solidFill>
              </a:rPr>
              <a:t> законом</a:t>
            </a:r>
            <a:r>
              <a:rPr lang="ru-RU" sz="2000" b="1" dirty="0" smtClean="0">
                <a:solidFill>
                  <a:srgbClr val="2F2B20"/>
                </a:solidFill>
              </a:rPr>
              <a:t>.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b="1" u="sng" dirty="0" err="1">
                <a:solidFill>
                  <a:srgbClr val="2F2B20"/>
                </a:solidFill>
              </a:rPr>
              <a:t>Стаття</a:t>
            </a:r>
            <a:r>
              <a:rPr lang="ru-RU" sz="2000" b="1" u="sng" dirty="0">
                <a:solidFill>
                  <a:srgbClr val="2F2B20"/>
                </a:solidFill>
              </a:rPr>
              <a:t> </a:t>
            </a:r>
            <a:r>
              <a:rPr lang="ru-RU" sz="2000" b="1" u="sng" dirty="0" smtClean="0">
                <a:solidFill>
                  <a:srgbClr val="2F2B20"/>
                </a:solidFill>
              </a:rPr>
              <a:t>50     </a:t>
            </a:r>
            <a:r>
              <a:rPr lang="ru-RU" sz="2000" b="1" dirty="0" err="1" smtClean="0">
                <a:solidFill>
                  <a:srgbClr val="2F2B20"/>
                </a:solidFill>
              </a:rPr>
              <a:t>Кожен</a:t>
            </a:r>
            <a:r>
              <a:rPr lang="ru-RU" sz="2000" b="1" dirty="0" smtClean="0">
                <a:solidFill>
                  <a:srgbClr val="2F2B20"/>
                </a:solidFill>
              </a:rPr>
              <a:t> </a:t>
            </a:r>
            <a:r>
              <a:rPr lang="ru-RU" sz="2000" b="1" dirty="0" err="1">
                <a:solidFill>
                  <a:srgbClr val="2F2B20"/>
                </a:solidFill>
              </a:rPr>
              <a:t>має</a:t>
            </a:r>
            <a:r>
              <a:rPr lang="ru-RU" sz="2000" b="1" dirty="0">
                <a:solidFill>
                  <a:srgbClr val="2F2B20"/>
                </a:solidFill>
              </a:rPr>
              <a:t> право на </a:t>
            </a:r>
            <a:r>
              <a:rPr lang="ru-RU" sz="2000" b="1" dirty="0" err="1">
                <a:solidFill>
                  <a:srgbClr val="2F2B20"/>
                </a:solidFill>
              </a:rPr>
              <a:t>безпечне</a:t>
            </a:r>
            <a:r>
              <a:rPr lang="ru-RU" sz="2000" b="1" dirty="0">
                <a:solidFill>
                  <a:srgbClr val="2F2B20"/>
                </a:solidFill>
              </a:rPr>
              <a:t> </a:t>
            </a:r>
            <a:r>
              <a:rPr lang="ru-RU" sz="2000" b="1" dirty="0" err="1">
                <a:solidFill>
                  <a:srgbClr val="2F2B20"/>
                </a:solidFill>
              </a:rPr>
              <a:t>життя</a:t>
            </a:r>
            <a:r>
              <a:rPr lang="ru-RU" sz="2000" b="1" dirty="0">
                <a:solidFill>
                  <a:srgbClr val="2F2B20"/>
                </a:solidFill>
              </a:rPr>
              <a:t> і </a:t>
            </a:r>
            <a:r>
              <a:rPr lang="ru-RU" sz="2000" b="1" dirty="0" err="1">
                <a:solidFill>
                  <a:srgbClr val="2F2B20"/>
                </a:solidFill>
              </a:rPr>
              <a:t>здоров’я</a:t>
            </a:r>
            <a:r>
              <a:rPr lang="ru-RU" sz="2000" b="1" dirty="0">
                <a:solidFill>
                  <a:srgbClr val="2F2B20"/>
                </a:solidFill>
              </a:rPr>
              <a:t> та на </a:t>
            </a:r>
            <a:r>
              <a:rPr lang="ru-RU" sz="2000" b="1" dirty="0" err="1">
                <a:solidFill>
                  <a:srgbClr val="2F2B20"/>
                </a:solidFill>
              </a:rPr>
              <a:t>відшкодування</a:t>
            </a:r>
            <a:r>
              <a:rPr lang="ru-RU" sz="2000" b="1" dirty="0">
                <a:solidFill>
                  <a:srgbClr val="2F2B20"/>
                </a:solidFill>
              </a:rPr>
              <a:t> </a:t>
            </a:r>
            <a:r>
              <a:rPr lang="ru-RU" sz="2000" b="1" dirty="0" err="1">
                <a:solidFill>
                  <a:srgbClr val="2F2B20"/>
                </a:solidFill>
              </a:rPr>
              <a:t>завданої</a:t>
            </a:r>
            <a:r>
              <a:rPr lang="ru-RU" sz="2000" b="1" dirty="0">
                <a:solidFill>
                  <a:srgbClr val="2F2B20"/>
                </a:solidFill>
              </a:rPr>
              <a:t> </a:t>
            </a:r>
            <a:r>
              <a:rPr lang="ru-RU" sz="2000" b="1" dirty="0" err="1">
                <a:solidFill>
                  <a:srgbClr val="2F2B20"/>
                </a:solidFill>
              </a:rPr>
              <a:t>порушенням</a:t>
            </a:r>
            <a:r>
              <a:rPr lang="ru-RU" sz="2000" b="1" dirty="0">
                <a:solidFill>
                  <a:srgbClr val="2F2B20"/>
                </a:solidFill>
              </a:rPr>
              <a:t> </a:t>
            </a:r>
            <a:r>
              <a:rPr lang="ru-RU" sz="2000" b="1" dirty="0" err="1">
                <a:solidFill>
                  <a:srgbClr val="2F2B20"/>
                </a:solidFill>
              </a:rPr>
              <a:t>цього</a:t>
            </a:r>
            <a:r>
              <a:rPr lang="ru-RU" sz="2000" b="1" dirty="0">
                <a:solidFill>
                  <a:srgbClr val="2F2B20"/>
                </a:solidFill>
              </a:rPr>
              <a:t> права </a:t>
            </a:r>
            <a:r>
              <a:rPr lang="ru-RU" sz="2000" b="1" dirty="0" err="1">
                <a:solidFill>
                  <a:srgbClr val="2F2B20"/>
                </a:solidFill>
              </a:rPr>
              <a:t>шкоди</a:t>
            </a:r>
            <a:r>
              <a:rPr lang="ru-RU" sz="2000" b="1" dirty="0" smtClean="0">
                <a:solidFill>
                  <a:srgbClr val="2F2B20"/>
                </a:solidFill>
              </a:rPr>
              <a:t>.</a:t>
            </a:r>
            <a:endParaRPr lang="en-US" sz="2000" b="1" dirty="0">
              <a:solidFill>
                <a:srgbClr val="2F2B20"/>
              </a:solidFill>
            </a:endParaRPr>
          </a:p>
          <a:p>
            <a:r>
              <a:rPr lang="en-US" sz="2400" b="1" dirty="0">
                <a:solidFill>
                  <a:srgbClr val="D7181F"/>
                </a:solidFill>
              </a:rPr>
              <a:t>2</a:t>
            </a:r>
            <a:r>
              <a:rPr lang="en-US" sz="2400" b="1" dirty="0" smtClean="0">
                <a:solidFill>
                  <a:srgbClr val="D7181F"/>
                </a:solidFill>
              </a:rPr>
              <a:t>.</a:t>
            </a:r>
            <a:r>
              <a:rPr lang="ru-RU" sz="2400" b="1" dirty="0" smtClean="0">
                <a:solidFill>
                  <a:srgbClr val="D7181F"/>
                </a:solidFill>
              </a:rPr>
              <a:t> ЗАКОНИ УКРАЇНИ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2F2B20"/>
                </a:solidFill>
              </a:rPr>
              <a:t>ЗУ “Про </a:t>
            </a:r>
            <a:r>
              <a:rPr lang="ru-RU" sz="2000" b="1" dirty="0" err="1">
                <a:solidFill>
                  <a:srgbClr val="2F2B20"/>
                </a:solidFill>
              </a:rPr>
              <a:t>освіту</a:t>
            </a:r>
            <a:r>
              <a:rPr lang="ru-RU" sz="2000" b="1" dirty="0">
                <a:solidFill>
                  <a:srgbClr val="2F2B20"/>
                </a:solidFill>
              </a:rPr>
              <a:t>”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2F2B20"/>
                </a:solidFill>
              </a:rPr>
              <a:t>ЗУ “Про </a:t>
            </a:r>
            <a:r>
              <a:rPr lang="ru-RU" sz="2000" b="1" dirty="0" err="1">
                <a:solidFill>
                  <a:srgbClr val="2F2B20"/>
                </a:solidFill>
              </a:rPr>
              <a:t>охорону</a:t>
            </a:r>
            <a:r>
              <a:rPr lang="ru-RU" sz="2000" b="1" dirty="0">
                <a:solidFill>
                  <a:srgbClr val="2F2B20"/>
                </a:solidFill>
              </a:rPr>
              <a:t> </a:t>
            </a:r>
            <a:r>
              <a:rPr lang="ru-RU" sz="2000" b="1" dirty="0" err="1">
                <a:solidFill>
                  <a:srgbClr val="2F2B20"/>
                </a:solidFill>
              </a:rPr>
              <a:t>праці</a:t>
            </a:r>
            <a:r>
              <a:rPr lang="ru-RU" sz="2000" b="1" dirty="0">
                <a:solidFill>
                  <a:srgbClr val="2F2B20"/>
                </a:solidFill>
              </a:rPr>
              <a:t>”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2F2B20"/>
                </a:solidFill>
              </a:rPr>
              <a:t>ЗУ “Про </a:t>
            </a:r>
            <a:r>
              <a:rPr lang="ru-RU" sz="2000" b="1" dirty="0" err="1">
                <a:solidFill>
                  <a:srgbClr val="2F2B20"/>
                </a:solidFill>
              </a:rPr>
              <a:t>пожежну</a:t>
            </a:r>
            <a:r>
              <a:rPr lang="ru-RU" sz="2000" b="1" dirty="0">
                <a:solidFill>
                  <a:srgbClr val="2F2B20"/>
                </a:solidFill>
              </a:rPr>
              <a:t> </a:t>
            </a:r>
            <a:r>
              <a:rPr lang="ru-RU" sz="2000" b="1" dirty="0" err="1">
                <a:solidFill>
                  <a:srgbClr val="2F2B20"/>
                </a:solidFill>
              </a:rPr>
              <a:t>безпеку</a:t>
            </a:r>
            <a:r>
              <a:rPr lang="ru-RU" sz="2000" b="1" dirty="0">
                <a:solidFill>
                  <a:srgbClr val="2F2B20"/>
                </a:solidFill>
              </a:rPr>
              <a:t>”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2F2B20"/>
                </a:solidFill>
              </a:rPr>
              <a:t>ЗУ “Про </a:t>
            </a:r>
            <a:r>
              <a:rPr lang="ru-RU" sz="2000" b="1" dirty="0" err="1">
                <a:solidFill>
                  <a:srgbClr val="2F2B20"/>
                </a:solidFill>
              </a:rPr>
              <a:t>дорожній</a:t>
            </a:r>
            <a:r>
              <a:rPr lang="ru-RU" sz="2000" b="1" dirty="0">
                <a:solidFill>
                  <a:srgbClr val="2F2B20"/>
                </a:solidFill>
              </a:rPr>
              <a:t> </a:t>
            </a:r>
            <a:r>
              <a:rPr lang="ru-RU" sz="2000" b="1" dirty="0" err="1">
                <a:solidFill>
                  <a:srgbClr val="2F2B20"/>
                </a:solidFill>
              </a:rPr>
              <a:t>рух</a:t>
            </a:r>
            <a:r>
              <a:rPr lang="ru-RU" sz="2000" b="1" dirty="0">
                <a:solidFill>
                  <a:srgbClr val="2F2B20"/>
                </a:solidFill>
              </a:rPr>
              <a:t>”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2F2B20"/>
                </a:solidFill>
              </a:rPr>
              <a:t>ЗУ “Про </a:t>
            </a:r>
            <a:r>
              <a:rPr lang="ru-RU" sz="2000" b="1" dirty="0" err="1">
                <a:solidFill>
                  <a:srgbClr val="2F2B20"/>
                </a:solidFill>
              </a:rPr>
              <a:t>колективні</a:t>
            </a:r>
            <a:r>
              <a:rPr lang="ru-RU" sz="2000" b="1" dirty="0">
                <a:solidFill>
                  <a:srgbClr val="2F2B20"/>
                </a:solidFill>
              </a:rPr>
              <a:t> договори та угоди”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2F2B20"/>
                </a:solidFill>
              </a:rPr>
              <a:t>ЗУ “Про </a:t>
            </a:r>
            <a:r>
              <a:rPr lang="ru-RU" sz="2000" b="1" dirty="0" err="1">
                <a:solidFill>
                  <a:srgbClr val="2F2B20"/>
                </a:solidFill>
              </a:rPr>
              <a:t>професійні</a:t>
            </a:r>
            <a:r>
              <a:rPr lang="ru-RU" sz="2000" b="1" dirty="0">
                <a:solidFill>
                  <a:srgbClr val="2F2B20"/>
                </a:solidFill>
              </a:rPr>
              <a:t> </a:t>
            </a:r>
            <a:r>
              <a:rPr lang="ru-RU" sz="2000" b="1" dirty="0" err="1">
                <a:solidFill>
                  <a:srgbClr val="2F2B20"/>
                </a:solidFill>
              </a:rPr>
              <a:t>спілки</a:t>
            </a:r>
            <a:r>
              <a:rPr lang="ru-RU" sz="2000" b="1" dirty="0">
                <a:solidFill>
                  <a:srgbClr val="2F2B20"/>
                </a:solidFill>
              </a:rPr>
              <a:t>, </a:t>
            </a:r>
            <a:r>
              <a:rPr lang="ru-RU" sz="2000" b="1" dirty="0" err="1">
                <a:solidFill>
                  <a:srgbClr val="2F2B20"/>
                </a:solidFill>
              </a:rPr>
              <a:t>їх</a:t>
            </a:r>
            <a:r>
              <a:rPr lang="ru-RU" sz="2000" b="1" dirty="0">
                <a:solidFill>
                  <a:srgbClr val="2F2B20"/>
                </a:solidFill>
              </a:rPr>
              <a:t> права та </a:t>
            </a:r>
            <a:r>
              <a:rPr lang="ru-RU" sz="2000" b="1" dirty="0" err="1">
                <a:solidFill>
                  <a:srgbClr val="2F2B20"/>
                </a:solidFill>
              </a:rPr>
              <a:t>гарантії</a:t>
            </a:r>
            <a:r>
              <a:rPr lang="ru-RU" sz="2000" b="1" dirty="0">
                <a:solidFill>
                  <a:srgbClr val="2F2B20"/>
                </a:solidFill>
              </a:rPr>
              <a:t> </a:t>
            </a:r>
            <a:r>
              <a:rPr lang="ru-RU" sz="2000" b="1" dirty="0" err="1">
                <a:solidFill>
                  <a:srgbClr val="2F2B20"/>
                </a:solidFill>
              </a:rPr>
              <a:t>діяльності</a:t>
            </a:r>
            <a:r>
              <a:rPr lang="ru-RU" sz="2000" b="1" dirty="0" smtClean="0">
                <a:solidFill>
                  <a:srgbClr val="2F2B20"/>
                </a:solidFill>
              </a:rPr>
              <a:t>”</a:t>
            </a:r>
            <a:endParaRPr lang="ru-RU" sz="2000" b="1" dirty="0">
              <a:solidFill>
                <a:srgbClr val="2F2B20"/>
              </a:solidFill>
            </a:endParaRPr>
          </a:p>
        </p:txBody>
      </p:sp>
      <p:pic>
        <p:nvPicPr>
          <p:cNvPr id="107" name="Picture 107" descr="2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3428702"/>
            <a:ext cx="2032000" cy="1335088"/>
          </a:xfrm>
          <a:prstGeom prst="rect">
            <a:avLst/>
          </a:prstGeom>
          <a:noFill/>
        </p:spPr>
      </p:pic>
      <p:sp>
        <p:nvSpPr>
          <p:cNvPr id="108" name="Rectangle 42"/>
          <p:cNvSpPr>
            <a:spLocks noChangeArrowheads="1"/>
          </p:cNvSpPr>
          <p:nvPr/>
        </p:nvSpPr>
        <p:spPr bwMode="gray">
          <a:xfrm>
            <a:off x="683197" y="4590754"/>
            <a:ext cx="14221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uk-UA" sz="2000" b="1" dirty="0" smtClean="0">
                <a:solidFill>
                  <a:srgbClr val="000000"/>
                </a:solidFill>
              </a:rPr>
              <a:t>Постанови </a:t>
            </a:r>
          </a:p>
          <a:p>
            <a:pPr algn="ctr"/>
            <a:r>
              <a:rPr lang="uk-UA" sz="2000" b="1" dirty="0" smtClean="0">
                <a:solidFill>
                  <a:srgbClr val="000000"/>
                </a:solidFill>
              </a:rPr>
              <a:t>КМУ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679262" y="2798333"/>
            <a:ext cx="1075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Накази</a:t>
            </a:r>
          </a:p>
          <a:p>
            <a:r>
              <a:rPr lang="uk-UA" sz="2000" b="1" dirty="0" smtClean="0"/>
              <a:t>закладу</a:t>
            </a:r>
          </a:p>
          <a:p>
            <a:r>
              <a:rPr lang="uk-UA" sz="2000" b="1" dirty="0" smtClean="0"/>
              <a:t> освіти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544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14362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нового у законодавстві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874" y="1314000"/>
            <a:ext cx="11137236" cy="60016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400" b="1" dirty="0" smtClean="0"/>
              <a:t>Постанова </a:t>
            </a:r>
            <a:r>
              <a:rPr lang="uk-UA" sz="2400" b="1" dirty="0"/>
              <a:t>КМУ від 23.04.2021 року N 4 “Про затвердження протиепідемічних заходів у закладах освіти на період карантину у зв’язку поширенням </a:t>
            </a:r>
            <a:r>
              <a:rPr lang="uk-UA" sz="2400" b="1" dirty="0" err="1"/>
              <a:t>коронавірусної</a:t>
            </a:r>
            <a:r>
              <a:rPr lang="uk-UA" sz="2400" b="1" dirty="0"/>
              <a:t> хвороби (COVID-19</a:t>
            </a:r>
            <a:r>
              <a:rPr lang="uk-UA" sz="2400" b="1" dirty="0" smtClean="0"/>
              <a:t>)”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b="1" dirty="0" smtClean="0"/>
              <a:t>Постанова КМУ </a:t>
            </a:r>
            <a:r>
              <a:rPr lang="ru-RU" sz="2400" b="1" dirty="0" err="1"/>
              <a:t>від</a:t>
            </a:r>
            <a:r>
              <a:rPr lang="ru-RU" sz="2400" b="1" dirty="0"/>
              <a:t> 9 </a:t>
            </a:r>
            <a:r>
              <a:rPr lang="ru-RU" sz="2400" b="1" dirty="0" err="1"/>
              <a:t>грудня</a:t>
            </a:r>
            <a:r>
              <a:rPr lang="ru-RU" sz="2400" b="1" dirty="0"/>
              <a:t> 2020 р. № </a:t>
            </a:r>
            <a:r>
              <a:rPr lang="ru-RU" sz="2400" b="1" dirty="0" smtClean="0"/>
              <a:t>1236 </a:t>
            </a:r>
            <a:r>
              <a:rPr lang="uk-UA" sz="2400" b="1" dirty="0" smtClean="0"/>
              <a:t>Про </a:t>
            </a:r>
            <a:r>
              <a:rPr lang="uk-UA" sz="2400" b="1" dirty="0"/>
              <a:t>встановлення карантину та запровадження обмежувальних протиепідемічних заходів з метою запобігання поширенню на території України гострої респіраторної хвороби </a:t>
            </a:r>
            <a:r>
              <a:rPr lang="en-US" sz="2400" b="1" dirty="0"/>
              <a:t>COVID-19, </a:t>
            </a:r>
            <a:r>
              <a:rPr lang="uk-UA" sz="2400" b="1" dirty="0"/>
              <a:t>спричиненої </a:t>
            </a:r>
            <a:r>
              <a:rPr lang="uk-UA" sz="2400" b="1" dirty="0" err="1"/>
              <a:t>коронавірусом</a:t>
            </a:r>
            <a:r>
              <a:rPr lang="uk-UA" sz="2400" b="1" dirty="0"/>
              <a:t> </a:t>
            </a:r>
            <a:r>
              <a:rPr lang="en-US" sz="2400" b="1" dirty="0" smtClean="0"/>
              <a:t>SARS-CoV-2</a:t>
            </a:r>
            <a:r>
              <a:rPr lang="uk-UA" sz="2400" b="1" dirty="0" smtClean="0"/>
              <a:t> в редакції </a:t>
            </a:r>
            <a:r>
              <a:rPr lang="uk-UA" sz="2400" b="1" dirty="0"/>
              <a:t>від </a:t>
            </a:r>
            <a:r>
              <a:rPr lang="uk-UA" sz="2400" b="1" dirty="0" smtClean="0"/>
              <a:t>24.09.2021</a:t>
            </a:r>
            <a:endParaRPr lang="uk-UA" sz="24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b="1" dirty="0" smtClean="0"/>
              <a:t>Положення </a:t>
            </a:r>
            <a:r>
              <a:rPr lang="uk-UA" sz="2400" b="1" dirty="0"/>
              <a:t>про дистанційну форму здобуття повної загальної середньої освіти</a:t>
            </a:r>
            <a:r>
              <a:rPr lang="uk-UA" sz="2400" dirty="0"/>
              <a:t>, затверджене наказом МОН від 08.09.2020  </a:t>
            </a:r>
            <a:r>
              <a:rPr lang="uk-UA" sz="2400" dirty="0">
                <a:hlinkClick r:id="rId2"/>
              </a:rPr>
              <a:t>№ 1115</a:t>
            </a:r>
            <a:endParaRPr lang="uk-UA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b="1" dirty="0"/>
              <a:t>Лист МОН від 29.07.2020 р. № 1/9-406 «Про підготовку закладів освіти до нового навчального року та опалювального сезону в умовах адаптивного </a:t>
            </a:r>
            <a:r>
              <a:rPr lang="uk-UA" sz="2400" b="1" dirty="0" err="1"/>
              <a:t>корантину</a:t>
            </a:r>
            <a:r>
              <a:rPr lang="uk-UA" sz="2400" b="1" dirty="0" smtClean="0"/>
              <a:t>»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/>
              <a:t>Постанова </a:t>
            </a:r>
            <a:r>
              <a:rPr lang="ru-RU" sz="2400" b="1" dirty="0" err="1"/>
              <a:t>Кабінету</a:t>
            </a:r>
            <a:r>
              <a:rPr lang="ru-RU" sz="2400" b="1" dirty="0"/>
              <a:t> </a:t>
            </a:r>
            <a:r>
              <a:rPr lang="ru-RU" sz="2400" b="1" dirty="0" err="1"/>
              <a:t>Міністрів</a:t>
            </a:r>
            <a:r>
              <a:rPr lang="ru-RU" sz="2400" b="1" dirty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/>
              <a:t>13 </a:t>
            </a:r>
            <a:r>
              <a:rPr lang="ru-RU" sz="2400" b="1" dirty="0" err="1"/>
              <a:t>вересня</a:t>
            </a:r>
            <a:r>
              <a:rPr lang="ru-RU" sz="2400" b="1" dirty="0"/>
              <a:t> 2021 р. № 954</a:t>
            </a:r>
          </a:p>
          <a:p>
            <a:pPr marL="342900" indent="-342900">
              <a:buFont typeface="Wingdings" pitchFamily="2" charset="2"/>
              <a:buChar char="Ø"/>
            </a:pPr>
            <a:endParaRPr lang="uk-UA" sz="2400" b="1" dirty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algn="just" fontAlgn="base"/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486194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4823" y="99000"/>
            <a:ext cx="11471400" cy="855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нового у законодавстві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000" y="954000"/>
            <a:ext cx="11137236" cy="52783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ЗАТВЕРДЖЕНО</a:t>
            </a:r>
            <a:br>
              <a:rPr lang="uk-UA" sz="2400" dirty="0">
                <a:latin typeface="Times New Roman"/>
                <a:ea typeface="Times New Roman"/>
                <a:cs typeface="Times New Roman"/>
              </a:rPr>
            </a:br>
            <a:r>
              <a:rPr lang="uk-UA" sz="2400" dirty="0">
                <a:latin typeface="Times New Roman"/>
                <a:ea typeface="Times New Roman"/>
                <a:cs typeface="Times New Roman"/>
              </a:rPr>
              <a:t>постановою Кабінету Міністрів України</a:t>
            </a:r>
            <a:br>
              <a:rPr lang="uk-UA" sz="2400" dirty="0">
                <a:latin typeface="Times New Roman"/>
                <a:ea typeface="Times New Roman"/>
                <a:cs typeface="Times New Roman"/>
              </a:rPr>
            </a:br>
            <a:r>
              <a:rPr lang="uk-UA" sz="2400" dirty="0">
                <a:latin typeface="Times New Roman"/>
                <a:ea typeface="Times New Roman"/>
                <a:cs typeface="Times New Roman"/>
              </a:rPr>
              <a:t>від 13 вересня 2021 р. № 954</a:t>
            </a:r>
            <a:endParaRPr lang="ru-RU" sz="2400" dirty="0">
              <a:latin typeface="Antiqua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ЗМІНИ,</a:t>
            </a:r>
            <a:br>
              <a:rPr lang="uk-UA" sz="2400" dirty="0">
                <a:latin typeface="Times New Roman"/>
                <a:ea typeface="Times New Roman"/>
                <a:cs typeface="Times New Roman"/>
              </a:rPr>
            </a:br>
            <a:r>
              <a:rPr lang="uk-UA" sz="2400" dirty="0">
                <a:latin typeface="Times New Roman"/>
                <a:ea typeface="Times New Roman"/>
                <a:cs typeface="Times New Roman"/>
              </a:rPr>
              <a:t>що вносяться до постанов Кабінету Міністрів України</a:t>
            </a:r>
            <a:br>
              <a:rPr lang="uk-UA" sz="2400" dirty="0">
                <a:latin typeface="Times New Roman"/>
                <a:ea typeface="Times New Roman"/>
                <a:cs typeface="Times New Roman"/>
              </a:rPr>
            </a:br>
            <a:r>
              <a:rPr lang="uk-UA" sz="2400" dirty="0">
                <a:latin typeface="Times New Roman"/>
                <a:ea typeface="Times New Roman"/>
                <a:cs typeface="Times New Roman"/>
              </a:rPr>
              <a:t>від 9 грудня 2020 р. № 1236 і від 29 червня 2021 р. № 677</a:t>
            </a:r>
            <a:endParaRPr lang="ru-RU" sz="2400" dirty="0">
              <a:latin typeface="Antiqua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latin typeface="Antiqua"/>
              <a:ea typeface="Times New Roman"/>
              <a:cs typeface="Times New Roman"/>
            </a:endParaRPr>
          </a:p>
          <a:p>
            <a:pPr algn="just">
              <a:spcAft>
                <a:spcPts val="60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1. У постанові Кабінету Міністрів України від 9 грудня 2020 р. № 1236:</a:t>
            </a:r>
            <a:endParaRPr lang="ru-RU" sz="2400" dirty="0">
              <a:latin typeface="Antiqua"/>
              <a:ea typeface="Times New Roman"/>
              <a:cs typeface="Times New Roman"/>
            </a:endParaRPr>
          </a:p>
          <a:p>
            <a:pPr algn="just">
              <a:spcAft>
                <a:spcPts val="60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1) у пункті 2</a:t>
            </a:r>
            <a:r>
              <a:rPr lang="uk-UA" sz="2400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>
              <a:latin typeface="Antiqua"/>
              <a:ea typeface="Times New Roman"/>
              <a:cs typeface="Times New Roman"/>
            </a:endParaRPr>
          </a:p>
          <a:p>
            <a:pPr algn="just">
              <a:spcAft>
                <a:spcPts val="60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в абзаці першому підпункту 5 слова “органами держав — членів Європейського Союзу або уповноваженими органами” замінити словами “установами держав — членів довірчої мережі Європейського Союзу або уповноваженими установами”;</a:t>
            </a:r>
            <a:endParaRPr lang="ru-RU" sz="2400" dirty="0">
              <a:latin typeface="Antiqua"/>
              <a:ea typeface="Times New Roman"/>
              <a:cs typeface="Times New Roman"/>
            </a:endParaRPr>
          </a:p>
          <a:p>
            <a:pPr algn="just">
              <a:spcAft>
                <a:spcPts val="60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абзац другий підпункту 7 викласти в такій редакції</a:t>
            </a: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: ……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870798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932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4823" y="99000"/>
            <a:ext cx="11471400" cy="855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МАТЕРІАЛИ РОЗМІЩЕНО: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49280"/>
            <a:ext cx="11137236" cy="30162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k-UA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Сайт КУ «ЦПРПП  ВМР»</a:t>
            </a:r>
          </a:p>
          <a:p>
            <a:pPr algn="ctr">
              <a:spcAft>
                <a:spcPts val="1200"/>
              </a:spcAft>
            </a:pPr>
            <a:r>
              <a:rPr lang="uk-UA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Консалтинг</a:t>
            </a:r>
          </a:p>
          <a:p>
            <a:pPr algn="ctr">
              <a:spcAft>
                <a:spcPts val="1200"/>
              </a:spcAft>
            </a:pPr>
            <a:r>
              <a:rPr lang="uk-UA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Розроблення документів закладу освіти</a:t>
            </a:r>
          </a:p>
          <a:p>
            <a:pPr algn="ctr">
              <a:spcAft>
                <a:spcPts val="1200"/>
              </a:spcAft>
            </a:pPr>
            <a:r>
              <a:rPr lang="uk-UA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Охорона праці та </a:t>
            </a:r>
            <a:r>
              <a:rPr lang="uk-UA" sz="40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безпека життєдіяльності</a:t>
            </a:r>
            <a:endParaRPr lang="ru-RU" sz="4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13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>
            <a:spLocks noGrp="1"/>
          </p:cNvSpPr>
          <p:nvPr>
            <p:ph type="ctrTitle" idx="4294967295"/>
          </p:nvPr>
        </p:nvSpPr>
        <p:spPr>
          <a:xfrm>
            <a:off x="3703298" y="1645772"/>
            <a:ext cx="3029233" cy="984579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r>
              <a:rPr lang="uk-UA" sz="4800" dirty="0" smtClean="0">
                <a:solidFill>
                  <a:srgbClr val="ABE33F"/>
                </a:solidFill>
                <a:latin typeface="Arial" pitchFamily="34" charset="0"/>
                <a:cs typeface="Arial" pitchFamily="34" charset="0"/>
              </a:rPr>
              <a:t>ДЯКУЮ!</a:t>
            </a:r>
            <a:endParaRPr sz="8000" dirty="0">
              <a:solidFill>
                <a:srgbClr val="ABE33F"/>
              </a:solidFill>
            </a:endParaRPr>
          </a:p>
        </p:txBody>
      </p:sp>
      <p:grpSp>
        <p:nvGrpSpPr>
          <p:cNvPr id="306" name="Google Shape;306;p34"/>
          <p:cNvGrpSpPr/>
          <p:nvPr/>
        </p:nvGrpSpPr>
        <p:grpSpPr>
          <a:xfrm>
            <a:off x="914395" y="2418972"/>
            <a:ext cx="2242372" cy="1573265"/>
            <a:chOff x="559275" y="1683950"/>
            <a:chExt cx="466500" cy="327300"/>
          </a:xfrm>
        </p:grpSpPr>
        <p:sp>
          <p:nvSpPr>
            <p:cNvPr id="307" name="Google Shape;307;p34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9" name="Google Shape;309;p34"/>
          <p:cNvSpPr/>
          <p:nvPr/>
        </p:nvSpPr>
        <p:spPr>
          <a:xfrm>
            <a:off x="2242500" y="3577468"/>
            <a:ext cx="1699917" cy="1546403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34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sp>
        <p:nvSpPr>
          <p:cNvPr id="9" name="Прямокутник 8"/>
          <p:cNvSpPr/>
          <p:nvPr/>
        </p:nvSpPr>
        <p:spPr>
          <a:xfrm>
            <a:off x="3737254" y="2559510"/>
            <a:ext cx="55363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Arial" charset="0"/>
              </a:rPr>
              <a:t>Запрошую до співпраці!</a:t>
            </a:r>
            <a:endParaRPr lang="uk-UA" sz="4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BACC6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60" y="0"/>
            <a:ext cx="3330000" cy="400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кутник 1"/>
          <p:cNvSpPr/>
          <p:nvPr/>
        </p:nvSpPr>
        <p:spPr>
          <a:xfrm>
            <a:off x="6980706" y="4537672"/>
            <a:ext cx="5040000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uk-UA" sz="2800" b="1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Дідик</a:t>
            </a:r>
            <a:r>
              <a:rPr lang="uk-UA" sz="2800" b="1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i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Альона</a:t>
            </a:r>
            <a:r>
              <a:rPr lang="uk-UA" sz="2800" b="1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Петрівна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uk-UA" sz="2800" b="1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Консультант ЦПРПП ВМР </a:t>
            </a:r>
            <a:endParaRPr lang="uk-UA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2"/>
          <p:cNvSpPr/>
          <p:nvPr/>
        </p:nvSpPr>
        <p:spPr>
          <a:xfrm>
            <a:off x="1776000" y="5297024"/>
            <a:ext cx="392250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b="1" kern="0" dirty="0">
                <a:solidFill>
                  <a:srgbClr val="072F67"/>
                </a:solidFill>
                <a:latin typeface="Arial" charset="0"/>
              </a:rPr>
              <a:t>(</a:t>
            </a:r>
            <a:r>
              <a:rPr lang="en-GB" sz="2800" b="1" kern="0" dirty="0" smtClean="0">
                <a:solidFill>
                  <a:srgbClr val="072F67"/>
                </a:solidFill>
                <a:latin typeface="Arial" charset="0"/>
              </a:rPr>
              <a:t>0</a:t>
            </a:r>
            <a:r>
              <a:rPr lang="uk-UA" sz="2800" b="1" kern="0" dirty="0" smtClean="0">
                <a:solidFill>
                  <a:srgbClr val="072F67"/>
                </a:solidFill>
                <a:latin typeface="Arial" charset="0"/>
              </a:rPr>
              <a:t>67</a:t>
            </a:r>
            <a:r>
              <a:rPr lang="en-GB" sz="2800" b="1" kern="0" dirty="0" smtClean="0">
                <a:solidFill>
                  <a:srgbClr val="072F67"/>
                </a:solidFill>
                <a:latin typeface="Arial" charset="0"/>
              </a:rPr>
              <a:t>)</a:t>
            </a:r>
            <a:r>
              <a:rPr lang="uk-UA" sz="2800" b="1" kern="0" dirty="0" smtClean="0">
                <a:solidFill>
                  <a:srgbClr val="072F67"/>
                </a:solidFill>
                <a:latin typeface="Arial" charset="0"/>
              </a:rPr>
              <a:t> 858</a:t>
            </a:r>
            <a:r>
              <a:rPr lang="en-GB" sz="2800" b="1" kern="0" dirty="0" smtClean="0">
                <a:solidFill>
                  <a:srgbClr val="072F67"/>
                </a:solidFill>
                <a:latin typeface="Arial" charset="0"/>
              </a:rPr>
              <a:t> </a:t>
            </a:r>
            <a:r>
              <a:rPr lang="uk-UA" sz="2800" b="1" kern="0" dirty="0" smtClean="0">
                <a:solidFill>
                  <a:srgbClr val="072F67"/>
                </a:solidFill>
                <a:latin typeface="Arial" charset="0"/>
              </a:rPr>
              <a:t>61</a:t>
            </a:r>
            <a:r>
              <a:rPr lang="en-GB" sz="2800" b="1" kern="0" dirty="0" smtClean="0">
                <a:solidFill>
                  <a:srgbClr val="072F67"/>
                </a:solidFill>
                <a:latin typeface="Arial" charset="0"/>
              </a:rPr>
              <a:t> </a:t>
            </a:r>
            <a:r>
              <a:rPr lang="uk-UA" sz="2800" b="1" kern="0" dirty="0" smtClean="0">
                <a:solidFill>
                  <a:srgbClr val="072F67"/>
                </a:solidFill>
                <a:latin typeface="Arial" charset="0"/>
              </a:rPr>
              <a:t>59</a:t>
            </a:r>
            <a:endParaRPr lang="en-GB" sz="2800" b="1" kern="0" dirty="0">
              <a:solidFill>
                <a:srgbClr val="072F67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2254" y="5949000"/>
            <a:ext cx="44712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charset="0"/>
              </a:rPr>
              <a:t>aluona2603@gmail.com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5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Закон України “Про освіту”</a:t>
            </a:r>
            <a:endParaRPr 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9000"/>
            <a:ext cx="12192000" cy="5229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endParaRPr lang="ru-RU" sz="2000" dirty="0" smtClean="0"/>
          </a:p>
          <a:p>
            <a:pPr>
              <a:lnSpc>
                <a:spcPct val="90000"/>
              </a:lnSpc>
              <a:buNone/>
            </a:pPr>
            <a:r>
              <a:rPr lang="ru-RU" sz="2200" b="1" dirty="0" err="1" smtClean="0"/>
              <a:t>Стаття</a:t>
            </a:r>
            <a:r>
              <a:rPr lang="ru-RU" sz="2200" b="1" dirty="0" smtClean="0"/>
              <a:t> </a:t>
            </a:r>
            <a:r>
              <a:rPr lang="ru-RU" sz="2200" b="1" dirty="0"/>
              <a:t>25. Права і </a:t>
            </a:r>
            <a:r>
              <a:rPr lang="ru-RU" sz="2200" b="1" dirty="0" err="1"/>
              <a:t>обов’язки</a:t>
            </a:r>
            <a:r>
              <a:rPr lang="ru-RU" sz="2200" b="1" dirty="0"/>
              <a:t> </a:t>
            </a:r>
            <a:r>
              <a:rPr lang="ru-RU" sz="2200" b="1" dirty="0" err="1"/>
              <a:t>засновника</a:t>
            </a:r>
            <a:r>
              <a:rPr lang="ru-RU" sz="2200" b="1" dirty="0"/>
              <a:t> закладу </a:t>
            </a:r>
            <a:r>
              <a:rPr lang="ru-RU" sz="2200" b="1" dirty="0" err="1"/>
              <a:t>освіти</a:t>
            </a:r>
            <a:endParaRPr lang="uk-UA" sz="22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200" dirty="0" err="1"/>
              <a:t>приймає</a:t>
            </a:r>
            <a:r>
              <a:rPr lang="ru-RU" sz="2200" dirty="0"/>
              <a:t> </a:t>
            </a:r>
            <a:r>
              <a:rPr lang="ru-RU" sz="2200" dirty="0" err="1"/>
              <a:t>рішення</a:t>
            </a:r>
            <a:r>
              <a:rPr lang="ru-RU" sz="2200" dirty="0"/>
              <a:t> про </a:t>
            </a:r>
            <a:r>
              <a:rPr lang="ru-RU" sz="2200" dirty="0" err="1"/>
              <a:t>створення</a:t>
            </a:r>
            <a:r>
              <a:rPr lang="ru-RU" sz="2200" dirty="0"/>
              <a:t>, </a:t>
            </a:r>
            <a:r>
              <a:rPr lang="ru-RU" sz="2200" dirty="0" err="1"/>
              <a:t>реорганізацію</a:t>
            </a:r>
            <a:r>
              <a:rPr lang="ru-RU" sz="2200" dirty="0"/>
              <a:t>, </a:t>
            </a:r>
            <a:r>
              <a:rPr lang="ru-RU" sz="2200" dirty="0" err="1"/>
              <a:t>ліквідацію</a:t>
            </a:r>
            <a:r>
              <a:rPr lang="ru-RU" sz="2200" dirty="0"/>
              <a:t>, </a:t>
            </a:r>
            <a:r>
              <a:rPr lang="ru-RU" sz="2200" dirty="0" err="1"/>
              <a:t>зміну</a:t>
            </a:r>
            <a:r>
              <a:rPr lang="ru-RU" sz="2200" dirty="0"/>
              <a:t> типу закладу </a:t>
            </a:r>
            <a:r>
              <a:rPr lang="ru-RU" sz="2200" dirty="0" err="1"/>
              <a:t>освіти</a:t>
            </a:r>
            <a:r>
              <a:rPr lang="ru-RU" sz="2200" dirty="0"/>
              <a:t>, </a:t>
            </a:r>
            <a:r>
              <a:rPr lang="ru-RU" sz="2200" dirty="0" err="1"/>
              <a:t>затверджує</a:t>
            </a:r>
            <a:r>
              <a:rPr lang="ru-RU" sz="2200" dirty="0"/>
              <a:t> статут (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нову</a:t>
            </a:r>
            <a:r>
              <a:rPr lang="ru-RU" sz="2200" dirty="0"/>
              <a:t> </a:t>
            </a:r>
            <a:r>
              <a:rPr lang="ru-RU" sz="2200" dirty="0" err="1"/>
              <a:t>редакцію</a:t>
            </a:r>
            <a:r>
              <a:rPr lang="ru-RU" sz="2200" dirty="0"/>
              <a:t>), </a:t>
            </a:r>
            <a:r>
              <a:rPr lang="ru-RU" sz="2200" dirty="0" err="1"/>
              <a:t>укладає</a:t>
            </a:r>
            <a:r>
              <a:rPr lang="ru-RU" sz="2200" dirty="0"/>
              <a:t> </a:t>
            </a:r>
            <a:r>
              <a:rPr lang="ru-RU" sz="2200" dirty="0" err="1"/>
              <a:t>засновницький</a:t>
            </a:r>
            <a:r>
              <a:rPr lang="ru-RU" sz="2200" dirty="0"/>
              <a:t> </a:t>
            </a:r>
            <a:r>
              <a:rPr lang="ru-RU" sz="2200" dirty="0" err="1"/>
              <a:t>договір</a:t>
            </a:r>
            <a:r>
              <a:rPr lang="ru-RU" sz="2200" dirty="0"/>
              <a:t> у </a:t>
            </a:r>
            <a:r>
              <a:rPr lang="ru-RU" sz="2200" dirty="0" err="1"/>
              <a:t>випадках</a:t>
            </a:r>
            <a:r>
              <a:rPr lang="ru-RU" sz="2200" dirty="0"/>
              <a:t>, </a:t>
            </a:r>
            <a:r>
              <a:rPr lang="ru-RU" sz="2200" dirty="0" err="1"/>
              <a:t>визначених</a:t>
            </a:r>
            <a:r>
              <a:rPr lang="ru-RU" sz="2200" dirty="0"/>
              <a:t> законом</a:t>
            </a:r>
            <a:r>
              <a:rPr lang="ru-RU" sz="2200" dirty="0" smtClean="0"/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200" dirty="0" err="1"/>
              <a:t>забезпечити</a:t>
            </a:r>
            <a:r>
              <a:rPr lang="ru-RU" sz="2200" dirty="0"/>
              <a:t> </a:t>
            </a:r>
            <a:r>
              <a:rPr lang="ru-RU" sz="2200" dirty="0" err="1"/>
              <a:t>відповідно</a:t>
            </a:r>
            <a:r>
              <a:rPr lang="ru-RU" sz="2200" dirty="0"/>
              <a:t> до </a:t>
            </a:r>
            <a:r>
              <a:rPr lang="ru-RU" sz="2200" dirty="0" err="1"/>
              <a:t>законодавства</a:t>
            </a:r>
            <a:r>
              <a:rPr lang="ru-RU" sz="2200" dirty="0"/>
              <a:t> </a:t>
            </a:r>
            <a:r>
              <a:rPr lang="ru-RU" sz="2200" dirty="0" err="1"/>
              <a:t>створення</a:t>
            </a:r>
            <a:r>
              <a:rPr lang="ru-RU" sz="2200" dirty="0"/>
              <a:t> в </a:t>
            </a:r>
            <a:r>
              <a:rPr lang="ru-RU" sz="2200" dirty="0" err="1"/>
              <a:t>закладі</a:t>
            </a:r>
            <a:r>
              <a:rPr lang="ru-RU" sz="2200" dirty="0"/>
              <a:t> </a:t>
            </a:r>
            <a:r>
              <a:rPr lang="ru-RU" sz="2200" dirty="0" err="1"/>
              <a:t>освіти</a:t>
            </a:r>
            <a:r>
              <a:rPr lang="ru-RU" sz="2200" dirty="0"/>
              <a:t> </a:t>
            </a:r>
            <a:r>
              <a:rPr lang="ru-RU" sz="2200" dirty="0" err="1"/>
              <a:t>безперешкодного</a:t>
            </a:r>
            <a:r>
              <a:rPr lang="ru-RU" sz="2200" dirty="0"/>
              <a:t> </a:t>
            </a:r>
            <a:r>
              <a:rPr lang="ru-RU" sz="2200" dirty="0" err="1"/>
              <a:t>середовища</a:t>
            </a:r>
            <a:r>
              <a:rPr lang="ru-RU" sz="2200" dirty="0"/>
              <a:t> для </a:t>
            </a:r>
            <a:r>
              <a:rPr lang="ru-RU" sz="2200" dirty="0" err="1"/>
              <a:t>учасників</a:t>
            </a:r>
            <a:r>
              <a:rPr lang="ru-RU" sz="2200" dirty="0"/>
              <a:t> </a:t>
            </a:r>
            <a:r>
              <a:rPr lang="ru-RU" sz="2200" dirty="0" err="1"/>
              <a:t>освітнього</a:t>
            </a:r>
            <a:r>
              <a:rPr lang="ru-RU" sz="2200" dirty="0"/>
              <a:t> </a:t>
            </a:r>
            <a:r>
              <a:rPr lang="ru-RU" sz="2200" dirty="0" err="1"/>
              <a:t>процесу</a:t>
            </a:r>
            <a:r>
              <a:rPr lang="ru-RU" sz="2200" dirty="0"/>
              <a:t>, </a:t>
            </a:r>
            <a:r>
              <a:rPr lang="ru-RU" sz="2200" dirty="0" err="1"/>
              <a:t>зокрема</a:t>
            </a:r>
            <a:r>
              <a:rPr lang="ru-RU" sz="2200" dirty="0"/>
              <a:t> для </a:t>
            </a:r>
            <a:r>
              <a:rPr lang="ru-RU" sz="2200" dirty="0" err="1"/>
              <a:t>осіб</a:t>
            </a:r>
            <a:r>
              <a:rPr lang="ru-RU" sz="2200" dirty="0"/>
              <a:t> з </a:t>
            </a:r>
            <a:r>
              <a:rPr lang="ru-RU" sz="2200" dirty="0" err="1"/>
              <a:t>особливими</a:t>
            </a:r>
            <a:r>
              <a:rPr lang="ru-RU" sz="2200" dirty="0"/>
              <a:t> </a:t>
            </a:r>
            <a:r>
              <a:rPr lang="ru-RU" sz="2200" dirty="0" err="1"/>
              <a:t>освітніми</a:t>
            </a:r>
            <a:r>
              <a:rPr lang="ru-RU" sz="2200" dirty="0"/>
              <a:t> потребами.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200" b="1" dirty="0" err="1"/>
              <a:t>Стаття</a:t>
            </a:r>
            <a:r>
              <a:rPr lang="ru-RU" sz="2200" b="1" dirty="0"/>
              <a:t> </a:t>
            </a:r>
            <a:r>
              <a:rPr lang="ru-RU" sz="2200" b="1" dirty="0" smtClean="0"/>
              <a:t>26. </a:t>
            </a:r>
            <a:r>
              <a:rPr lang="ru-RU" sz="2200" b="1" dirty="0"/>
              <a:t>Права і </a:t>
            </a:r>
            <a:r>
              <a:rPr lang="ru-RU" sz="2200" b="1" dirty="0" err="1"/>
              <a:t>обов’язки</a:t>
            </a:r>
            <a:r>
              <a:rPr lang="ru-RU" sz="2200" b="1" dirty="0"/>
              <a:t> </a:t>
            </a:r>
            <a:r>
              <a:rPr lang="ru-RU" sz="2200" b="1" dirty="0" err="1" smtClean="0"/>
              <a:t>керівника</a:t>
            </a:r>
            <a:r>
              <a:rPr lang="ru-RU" sz="2200" b="1" dirty="0" smtClean="0"/>
              <a:t> </a:t>
            </a:r>
            <a:r>
              <a:rPr lang="ru-RU" sz="2200" b="1" dirty="0"/>
              <a:t>закладу </a:t>
            </a:r>
            <a:r>
              <a:rPr lang="ru-RU" sz="2200" b="1" dirty="0" err="1" smtClean="0"/>
              <a:t>освіти</a:t>
            </a:r>
            <a:endParaRPr lang="ru-RU" sz="22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200" dirty="0" err="1" smtClean="0"/>
              <a:t>Керівник</a:t>
            </a:r>
            <a:r>
              <a:rPr lang="ru-RU" sz="2200" dirty="0" smtClean="0"/>
              <a:t> </a:t>
            </a:r>
            <a:r>
              <a:rPr lang="ru-RU" sz="2200" dirty="0"/>
              <a:t>закладу </a:t>
            </a:r>
            <a:r>
              <a:rPr lang="ru-RU" sz="2200" dirty="0" err="1"/>
              <a:t>освіти</a:t>
            </a:r>
            <a:r>
              <a:rPr lang="ru-RU" sz="2200" dirty="0"/>
              <a:t> в межах </a:t>
            </a:r>
            <a:r>
              <a:rPr lang="ru-RU" sz="2200" dirty="0" err="1"/>
              <a:t>наданих</a:t>
            </a:r>
            <a:r>
              <a:rPr lang="ru-RU" sz="2200" dirty="0"/>
              <a:t> </a:t>
            </a:r>
            <a:r>
              <a:rPr lang="ru-RU" sz="2200" dirty="0" err="1"/>
              <a:t>йому</a:t>
            </a:r>
            <a:r>
              <a:rPr lang="ru-RU" sz="2200" dirty="0"/>
              <a:t> </a:t>
            </a:r>
            <a:r>
              <a:rPr lang="ru-RU" sz="2200" dirty="0" err="1"/>
              <a:t>повноважень</a:t>
            </a:r>
            <a:r>
              <a:rPr lang="ru-RU" sz="2200" dirty="0" smtClean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200" dirty="0" err="1"/>
              <a:t>сприяє</a:t>
            </a:r>
            <a:r>
              <a:rPr lang="ru-RU" sz="2200" dirty="0"/>
              <a:t> здоровому способу </a:t>
            </a:r>
            <a:r>
              <a:rPr lang="ru-RU" sz="2200" dirty="0" err="1"/>
              <a:t>життя</a:t>
            </a:r>
            <a:r>
              <a:rPr lang="ru-RU" sz="2200" dirty="0"/>
              <a:t> </a:t>
            </a:r>
            <a:r>
              <a:rPr lang="ru-RU" sz="2200" dirty="0" err="1"/>
              <a:t>здобувачів</a:t>
            </a:r>
            <a:r>
              <a:rPr lang="ru-RU" sz="2200" dirty="0"/>
              <a:t> </a:t>
            </a:r>
            <a:r>
              <a:rPr lang="ru-RU" sz="2200" dirty="0" err="1"/>
              <a:t>освіти</a:t>
            </a:r>
            <a:r>
              <a:rPr lang="ru-RU" sz="2200" dirty="0"/>
              <a:t> та </a:t>
            </a:r>
            <a:r>
              <a:rPr lang="ru-RU" sz="2200" dirty="0" err="1"/>
              <a:t>працівників</a:t>
            </a:r>
            <a:r>
              <a:rPr lang="ru-RU" sz="2200" dirty="0"/>
              <a:t> закладу </a:t>
            </a:r>
            <a:r>
              <a:rPr lang="ru-RU" sz="2200" dirty="0" err="1"/>
              <a:t>освіти</a:t>
            </a:r>
            <a:r>
              <a:rPr lang="ru-RU" sz="2200" dirty="0" smtClean="0"/>
              <a:t>;</a:t>
            </a:r>
            <a:endParaRPr lang="ru-RU" sz="22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2200" dirty="0" err="1"/>
              <a:t>забезпечує</a:t>
            </a:r>
            <a:r>
              <a:rPr lang="ru-RU" sz="2200" dirty="0"/>
              <a:t> </a:t>
            </a:r>
            <a:r>
              <a:rPr lang="ru-RU" sz="2200" dirty="0" err="1"/>
              <a:t>створення</a:t>
            </a:r>
            <a:r>
              <a:rPr lang="ru-RU" sz="2200" dirty="0"/>
              <a:t> у </a:t>
            </a:r>
            <a:r>
              <a:rPr lang="ru-RU" sz="2200" dirty="0" err="1"/>
              <a:t>закладі</a:t>
            </a:r>
            <a:r>
              <a:rPr lang="ru-RU" sz="2200" dirty="0"/>
              <a:t> </a:t>
            </a:r>
            <a:r>
              <a:rPr lang="ru-RU" sz="2200" dirty="0" err="1"/>
              <a:t>освіти</a:t>
            </a:r>
            <a:r>
              <a:rPr lang="ru-RU" sz="2200" dirty="0"/>
              <a:t> </a:t>
            </a:r>
            <a:r>
              <a:rPr lang="ru-RU" sz="2200" dirty="0" err="1"/>
              <a:t>безпечного</a:t>
            </a:r>
            <a:r>
              <a:rPr lang="ru-RU" sz="2200" dirty="0"/>
              <a:t> </a:t>
            </a:r>
            <a:r>
              <a:rPr lang="ru-RU" sz="2200" dirty="0" err="1"/>
              <a:t>освітнього</a:t>
            </a:r>
            <a:r>
              <a:rPr lang="ru-RU" sz="2200" dirty="0"/>
              <a:t> </a:t>
            </a:r>
            <a:r>
              <a:rPr lang="ru-RU" sz="2200" dirty="0" err="1"/>
              <a:t>середовища</a:t>
            </a:r>
            <a:r>
              <a:rPr lang="ru-RU" sz="2200" dirty="0"/>
              <a:t>, </a:t>
            </a:r>
            <a:r>
              <a:rPr lang="ru-RU" sz="2200" dirty="0" err="1"/>
              <a:t>вільного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насильства</a:t>
            </a:r>
            <a:r>
              <a:rPr lang="ru-RU" sz="2200" dirty="0"/>
              <a:t> та </a:t>
            </a:r>
            <a:r>
              <a:rPr lang="ru-RU" sz="2200" dirty="0" err="1"/>
              <a:t>булінгу</a:t>
            </a:r>
            <a:r>
              <a:rPr lang="ru-RU" sz="2200" dirty="0"/>
              <a:t> (</a:t>
            </a:r>
            <a:r>
              <a:rPr lang="ru-RU" sz="2200" dirty="0" err="1"/>
              <a:t>цькування</a:t>
            </a:r>
            <a:r>
              <a:rPr lang="ru-RU" sz="2200" dirty="0" smtClean="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200" b="1" dirty="0" err="1" smtClean="0"/>
              <a:t>Стаття</a:t>
            </a:r>
            <a:r>
              <a:rPr lang="ru-RU" sz="2200" b="1" dirty="0" smtClean="0"/>
              <a:t> </a:t>
            </a:r>
            <a:r>
              <a:rPr lang="ru-RU" sz="2200" b="1" dirty="0"/>
              <a:t>53. Права та </a:t>
            </a:r>
            <a:r>
              <a:rPr lang="ru-RU" sz="2200" b="1" dirty="0" err="1"/>
              <a:t>обов’язки</a:t>
            </a:r>
            <a:r>
              <a:rPr lang="ru-RU" sz="2200" b="1" dirty="0"/>
              <a:t> </a:t>
            </a:r>
            <a:r>
              <a:rPr lang="ru-RU" sz="2200" b="1" dirty="0" err="1"/>
              <a:t>здобувачів</a:t>
            </a:r>
            <a:r>
              <a:rPr lang="ru-RU" sz="2200" b="1" dirty="0"/>
              <a:t> </a:t>
            </a:r>
            <a:r>
              <a:rPr lang="ru-RU" sz="2200" b="1" dirty="0" err="1" smtClean="0"/>
              <a:t>освіти</a:t>
            </a:r>
            <a:endParaRPr lang="ru-RU" sz="22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sz="2200" dirty="0" err="1" smtClean="0"/>
              <a:t>Здобувачі</a:t>
            </a:r>
            <a:r>
              <a:rPr lang="ru-RU" sz="2200" dirty="0" smtClean="0"/>
              <a:t> </a:t>
            </a:r>
            <a:r>
              <a:rPr lang="ru-RU" sz="2200" dirty="0" err="1"/>
              <a:t>освіти</a:t>
            </a:r>
            <a:r>
              <a:rPr lang="ru-RU" sz="2200" dirty="0"/>
              <a:t> </a:t>
            </a:r>
            <a:r>
              <a:rPr lang="ru-RU" sz="2200" dirty="0" err="1"/>
              <a:t>мають</a:t>
            </a:r>
            <a:r>
              <a:rPr lang="ru-RU" sz="2200" dirty="0"/>
              <a:t> право на: </a:t>
            </a:r>
            <a:r>
              <a:rPr lang="ru-RU" sz="2200" dirty="0" err="1"/>
              <a:t>безпечні</a:t>
            </a:r>
            <a:r>
              <a:rPr lang="ru-RU" sz="2200" dirty="0"/>
              <a:t> та </a:t>
            </a:r>
            <a:r>
              <a:rPr lang="ru-RU" sz="2200" dirty="0" err="1"/>
              <a:t>нешкідливі</a:t>
            </a:r>
            <a:r>
              <a:rPr lang="ru-RU" sz="2200" dirty="0"/>
              <a:t> </a:t>
            </a:r>
            <a:r>
              <a:rPr lang="ru-RU" sz="2200" dirty="0" err="1"/>
              <a:t>умови</a:t>
            </a:r>
            <a:r>
              <a:rPr lang="ru-RU" sz="2200" dirty="0"/>
              <a:t> </a:t>
            </a:r>
            <a:r>
              <a:rPr lang="ru-RU" sz="2200" dirty="0" err="1"/>
              <a:t>навчання</a:t>
            </a:r>
            <a:r>
              <a:rPr lang="ru-RU" sz="2200" dirty="0"/>
              <a:t>, </a:t>
            </a:r>
            <a:r>
              <a:rPr lang="ru-RU" sz="2200" dirty="0" err="1"/>
              <a:t>утримання</a:t>
            </a:r>
            <a:r>
              <a:rPr lang="ru-RU" sz="2200" dirty="0"/>
              <a:t> і </a:t>
            </a:r>
            <a:r>
              <a:rPr lang="ru-RU" sz="2200" dirty="0" err="1"/>
              <a:t>праці</a:t>
            </a:r>
            <a:r>
              <a:rPr lang="ru-RU" sz="2200" dirty="0" smtClean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200" dirty="0" err="1"/>
              <a:t>Здобувачі</a:t>
            </a:r>
            <a:r>
              <a:rPr lang="ru-RU" sz="2200" dirty="0"/>
              <a:t> </a:t>
            </a:r>
            <a:r>
              <a:rPr lang="ru-RU" sz="2200" dirty="0" err="1"/>
              <a:t>освіти</a:t>
            </a:r>
            <a:r>
              <a:rPr lang="ru-RU" sz="2200" dirty="0"/>
              <a:t> </a:t>
            </a:r>
            <a:r>
              <a:rPr lang="ru-RU" sz="2200" dirty="0" err="1" smtClean="0"/>
              <a:t>зобов’язані</a:t>
            </a:r>
            <a:r>
              <a:rPr lang="ru-RU" sz="2200" dirty="0" smtClean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200" dirty="0" err="1"/>
              <a:t>поважати</a:t>
            </a:r>
            <a:r>
              <a:rPr lang="ru-RU" sz="2200" dirty="0"/>
              <a:t> </a:t>
            </a:r>
            <a:r>
              <a:rPr lang="ru-RU" sz="2200" dirty="0" err="1"/>
              <a:t>гідність</a:t>
            </a:r>
            <a:r>
              <a:rPr lang="ru-RU" sz="2200" dirty="0"/>
              <a:t>, права, </a:t>
            </a:r>
            <a:r>
              <a:rPr lang="ru-RU" sz="2200" dirty="0" err="1"/>
              <a:t>свободи</a:t>
            </a:r>
            <a:r>
              <a:rPr lang="ru-RU" sz="2200" dirty="0"/>
              <a:t> та </a:t>
            </a:r>
            <a:r>
              <a:rPr lang="ru-RU" sz="2200" dirty="0" err="1"/>
              <a:t>законні</a:t>
            </a:r>
            <a:r>
              <a:rPr lang="ru-RU" sz="2200" dirty="0"/>
              <a:t> </a:t>
            </a:r>
            <a:r>
              <a:rPr lang="ru-RU" sz="2200" dirty="0" err="1"/>
              <a:t>інтереси</a:t>
            </a:r>
            <a:r>
              <a:rPr lang="ru-RU" sz="2200" dirty="0"/>
              <a:t> </a:t>
            </a:r>
            <a:r>
              <a:rPr lang="ru-RU" sz="2200" dirty="0" err="1"/>
              <a:t>всіх</a:t>
            </a:r>
            <a:r>
              <a:rPr lang="ru-RU" sz="2200" dirty="0"/>
              <a:t> </a:t>
            </a:r>
            <a:r>
              <a:rPr lang="ru-RU" sz="2200" dirty="0" err="1"/>
              <a:t>учасників</a:t>
            </a:r>
            <a:r>
              <a:rPr lang="ru-RU" sz="2200" dirty="0"/>
              <a:t> </a:t>
            </a:r>
            <a:r>
              <a:rPr lang="ru-RU" sz="2200" dirty="0" err="1"/>
              <a:t>освітнього</a:t>
            </a:r>
            <a:r>
              <a:rPr lang="ru-RU" sz="2200" dirty="0"/>
              <a:t> </a:t>
            </a:r>
            <a:r>
              <a:rPr lang="ru-RU" sz="2200" dirty="0" err="1"/>
              <a:t>процесу</a:t>
            </a:r>
            <a:r>
              <a:rPr lang="ru-RU" sz="2200" dirty="0"/>
              <a:t>, </a:t>
            </a:r>
            <a:r>
              <a:rPr lang="ru-RU" sz="2200" dirty="0" err="1"/>
              <a:t>дотримуватися</a:t>
            </a:r>
            <a:r>
              <a:rPr lang="ru-RU" sz="2200" dirty="0"/>
              <a:t> </a:t>
            </a:r>
            <a:r>
              <a:rPr lang="ru-RU" sz="2200" dirty="0" err="1"/>
              <a:t>етичних</a:t>
            </a:r>
            <a:r>
              <a:rPr lang="ru-RU" sz="2200" dirty="0"/>
              <a:t> норм</a:t>
            </a:r>
            <a:r>
              <a:rPr lang="ru-RU" sz="2200" dirty="0" smtClean="0"/>
              <a:t>;</a:t>
            </a:r>
            <a:endParaRPr lang="ru-RU" sz="22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2200" dirty="0" err="1"/>
              <a:t>відповідально</a:t>
            </a:r>
            <a:r>
              <a:rPr lang="ru-RU" sz="2200" dirty="0"/>
              <a:t> та </a:t>
            </a:r>
            <a:r>
              <a:rPr lang="ru-RU" sz="2200" dirty="0" err="1"/>
              <a:t>дбайливо</a:t>
            </a:r>
            <a:r>
              <a:rPr lang="ru-RU" sz="2200" dirty="0"/>
              <a:t> </a:t>
            </a:r>
            <a:r>
              <a:rPr lang="ru-RU" sz="2200" dirty="0" err="1"/>
              <a:t>ставитися</a:t>
            </a:r>
            <a:r>
              <a:rPr lang="ru-RU" sz="2200" dirty="0"/>
              <a:t> до </a:t>
            </a:r>
            <a:r>
              <a:rPr lang="ru-RU" sz="2200" dirty="0" err="1"/>
              <a:t>власного</a:t>
            </a:r>
            <a:r>
              <a:rPr lang="ru-RU" sz="2200" dirty="0"/>
              <a:t> </a:t>
            </a:r>
            <a:r>
              <a:rPr lang="ru-RU" sz="2200" dirty="0" err="1"/>
              <a:t>здоров’я</a:t>
            </a:r>
            <a:r>
              <a:rPr lang="ru-RU" sz="2200" dirty="0"/>
              <a:t>, </a:t>
            </a:r>
            <a:r>
              <a:rPr lang="ru-RU" sz="2200" dirty="0" err="1"/>
              <a:t>здоров’я</a:t>
            </a:r>
            <a:r>
              <a:rPr lang="ru-RU" sz="2200" dirty="0"/>
              <a:t> </a:t>
            </a:r>
            <a:r>
              <a:rPr lang="ru-RU" sz="2200" dirty="0" err="1"/>
              <a:t>оточуючих</a:t>
            </a:r>
            <a:r>
              <a:rPr lang="ru-RU" sz="2200" dirty="0"/>
              <a:t>, </a:t>
            </a:r>
            <a:r>
              <a:rPr lang="ru-RU" sz="2200" dirty="0" err="1"/>
              <a:t>довкілля</a:t>
            </a:r>
            <a:r>
              <a:rPr lang="ru-RU" sz="2200" dirty="0" smtClean="0"/>
              <a:t>;</a:t>
            </a:r>
            <a:endParaRPr lang="ru-RU" sz="22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2200" dirty="0" err="1"/>
              <a:t>дотримуватися</a:t>
            </a:r>
            <a:r>
              <a:rPr lang="ru-RU" sz="2200" dirty="0"/>
              <a:t> </a:t>
            </a:r>
            <a:r>
              <a:rPr lang="ru-RU" sz="2200" dirty="0" err="1"/>
              <a:t>установчих</a:t>
            </a:r>
            <a:r>
              <a:rPr lang="ru-RU" sz="2200" dirty="0"/>
              <a:t> </a:t>
            </a:r>
            <a:r>
              <a:rPr lang="ru-RU" sz="2200" dirty="0" err="1"/>
              <a:t>документів</a:t>
            </a:r>
            <a:r>
              <a:rPr lang="ru-RU" sz="2200" dirty="0"/>
              <a:t>, правил </a:t>
            </a:r>
            <a:r>
              <a:rPr lang="ru-RU" sz="2200" dirty="0" err="1"/>
              <a:t>внутрішнього</a:t>
            </a:r>
            <a:r>
              <a:rPr lang="ru-RU" sz="2200" dirty="0"/>
              <a:t> </a:t>
            </a:r>
            <a:r>
              <a:rPr lang="ru-RU" sz="2200" dirty="0" err="1"/>
              <a:t>розпорядку</a:t>
            </a:r>
            <a:r>
              <a:rPr lang="ru-RU" sz="2200" dirty="0"/>
              <a:t> закладу </a:t>
            </a:r>
            <a:r>
              <a:rPr lang="ru-RU" sz="2200" dirty="0" err="1"/>
              <a:t>освіти</a:t>
            </a:r>
            <a:r>
              <a:rPr lang="ru-RU" sz="2200" dirty="0"/>
              <a:t>, а </a:t>
            </a:r>
            <a:r>
              <a:rPr lang="ru-RU" sz="2200" dirty="0" err="1"/>
              <a:t>також</a:t>
            </a:r>
            <a:r>
              <a:rPr lang="ru-RU" sz="2200" dirty="0"/>
              <a:t> умов договору про </a:t>
            </a:r>
            <a:r>
              <a:rPr lang="ru-RU" sz="2200" dirty="0" err="1"/>
              <a:t>надання</a:t>
            </a:r>
            <a:r>
              <a:rPr lang="ru-RU" sz="2200" dirty="0"/>
              <a:t> </a:t>
            </a:r>
            <a:r>
              <a:rPr lang="ru-RU" sz="2200" dirty="0" err="1"/>
              <a:t>освітніх</a:t>
            </a:r>
            <a:r>
              <a:rPr lang="ru-RU" sz="2200" dirty="0"/>
              <a:t> </a:t>
            </a:r>
            <a:r>
              <a:rPr lang="ru-RU" sz="2200" dirty="0" err="1"/>
              <a:t>послуг</a:t>
            </a:r>
            <a:r>
              <a:rPr lang="ru-RU" sz="2200" dirty="0"/>
              <a:t> (за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наявності</a:t>
            </a:r>
            <a:r>
              <a:rPr lang="ru-RU" sz="2200" dirty="0"/>
              <a:t>);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14861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Закон України “Про освіту”</a:t>
            </a:r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000" y="1999381"/>
            <a:ext cx="11835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b="1" dirty="0" err="1" smtClean="0"/>
              <a:t>Стаття</a:t>
            </a:r>
            <a:r>
              <a:rPr lang="ru-RU" sz="2000" b="1" dirty="0" smtClean="0"/>
              <a:t> </a:t>
            </a:r>
            <a:r>
              <a:rPr lang="ru-RU" sz="2000" b="1" dirty="0"/>
              <a:t>54. Права та </a:t>
            </a:r>
            <a:r>
              <a:rPr lang="ru-RU" sz="2000" b="1" dirty="0" err="1"/>
              <a:t>обов’язки</a:t>
            </a:r>
            <a:r>
              <a:rPr lang="ru-RU" sz="2000" b="1" dirty="0"/>
              <a:t> </a:t>
            </a:r>
            <a:r>
              <a:rPr lang="ru-RU" sz="2000" b="1" dirty="0" err="1"/>
              <a:t>педагогічних</a:t>
            </a:r>
            <a:r>
              <a:rPr lang="ru-RU" sz="2000" b="1" dirty="0"/>
              <a:t>, </a:t>
            </a:r>
            <a:r>
              <a:rPr lang="ru-RU" sz="2000" b="1" dirty="0" err="1"/>
              <a:t>науково-педагогічних</a:t>
            </a:r>
            <a:r>
              <a:rPr lang="ru-RU" sz="2000" b="1" dirty="0"/>
              <a:t> і </a:t>
            </a:r>
            <a:r>
              <a:rPr lang="ru-RU" sz="2000" b="1" dirty="0" err="1"/>
              <a:t>наукових</a:t>
            </a:r>
            <a:r>
              <a:rPr lang="ru-RU" sz="2000" b="1" dirty="0"/>
              <a:t> </a:t>
            </a:r>
            <a:r>
              <a:rPr lang="ru-RU" sz="2000" b="1" dirty="0" err="1"/>
              <a:t>працівників</a:t>
            </a:r>
            <a:r>
              <a:rPr lang="ru-RU" sz="2000" b="1" dirty="0"/>
              <a:t>, </a:t>
            </a:r>
            <a:r>
              <a:rPr lang="ru-RU" sz="2000" b="1" dirty="0" err="1"/>
              <a:t>інших</a:t>
            </a:r>
            <a:r>
              <a:rPr lang="ru-RU" sz="2000" b="1" dirty="0"/>
              <a:t> </a:t>
            </a:r>
            <a:r>
              <a:rPr lang="ru-RU" sz="2000" b="1" dirty="0" err="1"/>
              <a:t>осіб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залучаються</a:t>
            </a:r>
            <a:r>
              <a:rPr lang="ru-RU" sz="2000" b="1" dirty="0"/>
              <a:t> до </a:t>
            </a:r>
            <a:r>
              <a:rPr lang="ru-RU" sz="2000" b="1" dirty="0" err="1"/>
              <a:t>освітнього</a:t>
            </a:r>
            <a:r>
              <a:rPr lang="ru-RU" sz="2000" b="1" dirty="0"/>
              <a:t> </a:t>
            </a:r>
            <a:r>
              <a:rPr lang="ru-RU" sz="2000" b="1" dirty="0" err="1" smtClean="0"/>
              <a:t>процесу</a:t>
            </a:r>
            <a:endParaRPr lang="ru-RU" sz="2000" b="1" dirty="0" smtClean="0"/>
          </a:p>
          <a:p>
            <a:pPr>
              <a:lnSpc>
                <a:spcPct val="90000"/>
              </a:lnSpc>
              <a:buNone/>
            </a:pPr>
            <a:r>
              <a:rPr lang="ru-RU" sz="2000" dirty="0" err="1"/>
              <a:t>Педагогічні</a:t>
            </a:r>
            <a:r>
              <a:rPr lang="ru-RU" sz="2000" dirty="0"/>
              <a:t>, </a:t>
            </a:r>
            <a:r>
              <a:rPr lang="ru-RU" sz="2000" dirty="0" err="1"/>
              <a:t>науково-педагогічні</a:t>
            </a:r>
            <a:r>
              <a:rPr lang="ru-RU" sz="2000" dirty="0"/>
              <a:t> та </a:t>
            </a:r>
            <a:r>
              <a:rPr lang="ru-RU" sz="2000" dirty="0" err="1"/>
              <a:t>наукові</a:t>
            </a:r>
            <a:r>
              <a:rPr lang="ru-RU" sz="2000" dirty="0"/>
              <a:t> </a:t>
            </a:r>
            <a:r>
              <a:rPr lang="ru-RU" sz="2000" dirty="0" err="1"/>
              <a:t>працівники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право на</a:t>
            </a:r>
            <a:r>
              <a:rPr lang="ru-RU" sz="2000" dirty="0" smtClean="0"/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uk-UA" sz="2000" dirty="0" smtClean="0"/>
              <a:t>безпечні </a:t>
            </a:r>
            <a:r>
              <a:rPr lang="uk-UA" sz="2000" dirty="0"/>
              <a:t>і нешкідливі умови праці</a:t>
            </a:r>
            <a:r>
              <a:rPr lang="uk-UA" sz="2000" dirty="0" smtClean="0"/>
              <a:t>;</a:t>
            </a:r>
            <a:endParaRPr lang="uk-UA" sz="2000" dirty="0"/>
          </a:p>
          <a:p>
            <a:pPr>
              <a:lnSpc>
                <a:spcPct val="90000"/>
              </a:lnSpc>
              <a:buNone/>
            </a:pPr>
            <a:r>
              <a:rPr lang="uk-UA" sz="2000" dirty="0" smtClean="0"/>
              <a:t>подовжену </a:t>
            </a:r>
            <a:r>
              <a:rPr lang="uk-UA" sz="2000" dirty="0"/>
              <a:t>оплачувану відпустку</a:t>
            </a:r>
            <a:r>
              <a:rPr lang="uk-UA" sz="2000" dirty="0" smtClean="0"/>
              <a:t>;</a:t>
            </a:r>
          </a:p>
          <a:p>
            <a:pPr>
              <a:lnSpc>
                <a:spcPct val="90000"/>
              </a:lnSpc>
              <a:buNone/>
            </a:pPr>
            <a:r>
              <a:rPr lang="uk-UA" sz="2000" dirty="0"/>
              <a:t>Педагогічні, науково-педагогічні та наукові працівники зобов’язані: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 err="1"/>
              <a:t>додержуватися</a:t>
            </a:r>
            <a:r>
              <a:rPr lang="ru-RU" sz="2000" dirty="0"/>
              <a:t> </a:t>
            </a:r>
            <a:r>
              <a:rPr lang="ru-RU" sz="2000" dirty="0" err="1"/>
              <a:t>установчих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 та правил </a:t>
            </a:r>
            <a:r>
              <a:rPr lang="ru-RU" sz="2000" dirty="0" err="1"/>
              <a:t>внутрішнього</a:t>
            </a:r>
            <a:r>
              <a:rPr lang="ru-RU" sz="2000" dirty="0"/>
              <a:t> </a:t>
            </a:r>
            <a:r>
              <a:rPr lang="ru-RU" sz="2000" dirty="0" err="1"/>
              <a:t>розпорядку</a:t>
            </a:r>
            <a:r>
              <a:rPr lang="ru-RU" sz="2000" dirty="0"/>
              <a:t> закладу </a:t>
            </a:r>
            <a:r>
              <a:rPr lang="ru-RU" sz="2000" dirty="0" err="1"/>
              <a:t>освіти</a:t>
            </a:r>
            <a:r>
              <a:rPr lang="ru-RU" sz="2000" dirty="0"/>
              <a:t>, </a:t>
            </a:r>
            <a:r>
              <a:rPr lang="ru-RU" sz="2000" dirty="0" err="1" smtClean="0"/>
              <a:t>виконувати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/>
              <a:t>посадові</a:t>
            </a:r>
            <a:r>
              <a:rPr lang="ru-RU" sz="2000" dirty="0"/>
              <a:t> </a:t>
            </a:r>
            <a:r>
              <a:rPr lang="ru-RU" sz="2000" dirty="0" err="1"/>
              <a:t>обов’язки</a:t>
            </a:r>
            <a:r>
              <a:rPr lang="ru-RU" sz="2000" dirty="0" smtClean="0"/>
              <a:t>;</a:t>
            </a:r>
          </a:p>
          <a:p>
            <a:pPr>
              <a:lnSpc>
                <a:spcPct val="90000"/>
              </a:lnSpc>
              <a:buNone/>
            </a:pPr>
            <a:endParaRPr lang="uk-UA" sz="2000" dirty="0"/>
          </a:p>
          <a:p>
            <a:pPr>
              <a:lnSpc>
                <a:spcPct val="90000"/>
              </a:lnSpc>
              <a:buNone/>
            </a:pPr>
            <a:r>
              <a:rPr lang="uk-UA" sz="2000" b="1" dirty="0"/>
              <a:t>Стаття 57. Державні гарантії педагогічним і науково-педагогічним </a:t>
            </a:r>
            <a:r>
              <a:rPr lang="uk-UA" sz="2000" b="1" dirty="0" smtClean="0"/>
              <a:t>працівникам</a:t>
            </a:r>
            <a:endParaRPr lang="uk-UA" sz="2000" b="1" dirty="0"/>
          </a:p>
          <a:p>
            <a:pPr>
              <a:lnSpc>
                <a:spcPct val="90000"/>
              </a:lnSpc>
              <a:buNone/>
            </a:pPr>
            <a:r>
              <a:rPr lang="uk-UA" sz="2000" dirty="0" smtClean="0"/>
              <a:t>Держава </a:t>
            </a:r>
            <a:r>
              <a:rPr lang="uk-UA" sz="2000" dirty="0"/>
              <a:t>забезпечує педагогічним і науково-педагогічним працівникам</a:t>
            </a:r>
            <a:r>
              <a:rPr lang="uk-UA" sz="2000" dirty="0" smtClean="0"/>
              <a:t>: </a:t>
            </a:r>
          </a:p>
          <a:p>
            <a:pPr>
              <a:lnSpc>
                <a:spcPct val="90000"/>
              </a:lnSpc>
              <a:buNone/>
            </a:pPr>
            <a:r>
              <a:rPr lang="uk-UA" sz="2000" dirty="0" smtClean="0"/>
              <a:t>належні </a:t>
            </a:r>
            <a:r>
              <a:rPr lang="uk-UA" sz="2000" dirty="0"/>
              <a:t>умови праці та медичне обслуговування;</a:t>
            </a: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42404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9F9C61E-E36B-4AA1-9B32-253C81A9D207}"/>
              </a:ext>
            </a:extLst>
          </p:cNvPr>
          <p:cNvSpPr/>
          <p:nvPr/>
        </p:nvSpPr>
        <p:spPr>
          <a:xfrm>
            <a:off x="3" y="0"/>
            <a:ext cx="753234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xmlns="" id="{5E22F419-5D2B-48E1-8D1A-A0588A1B8D01}"/>
              </a:ext>
            </a:extLst>
          </p:cNvPr>
          <p:cNvSpPr/>
          <p:nvPr/>
        </p:nvSpPr>
        <p:spPr>
          <a:xfrm>
            <a:off x="198253" y="188999"/>
            <a:ext cx="7067747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39A666-5B41-4C6D-A82D-3ACFD2D2B24F}"/>
              </a:ext>
            </a:extLst>
          </p:cNvPr>
          <p:cNvSpPr txBox="1"/>
          <p:nvPr/>
        </p:nvSpPr>
        <p:spPr>
          <a:xfrm>
            <a:off x="6861000" y="1584000"/>
            <a:ext cx="5127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Указ Президента </a:t>
            </a:r>
            <a:r>
              <a:rPr lang="ru-RU" sz="2400" b="1" dirty="0" err="1">
                <a:solidFill>
                  <a:prstClr val="black"/>
                </a:solidFill>
              </a:rPr>
              <a:t>України</a:t>
            </a:r>
            <a:r>
              <a:rPr lang="ru-RU" sz="2400" b="1" dirty="0">
                <a:solidFill>
                  <a:prstClr val="black"/>
                </a:solidFill>
              </a:rPr>
              <a:t> «Про День </a:t>
            </a:r>
            <a:r>
              <a:rPr lang="ru-RU" sz="2400" b="1" dirty="0" err="1">
                <a:solidFill>
                  <a:prstClr val="black"/>
                </a:solidFill>
              </a:rPr>
              <a:t>охорони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праці</a:t>
            </a:r>
            <a:r>
              <a:rPr lang="ru-RU" sz="2400" b="1" dirty="0">
                <a:solidFill>
                  <a:prstClr val="black"/>
                </a:solidFill>
              </a:rPr>
              <a:t>» </a:t>
            </a:r>
            <a:r>
              <a:rPr lang="ru-RU" sz="2400" b="1" dirty="0" err="1">
                <a:solidFill>
                  <a:prstClr val="black"/>
                </a:solidFill>
              </a:rPr>
              <a:t>від</a:t>
            </a:r>
            <a:r>
              <a:rPr lang="ru-RU" sz="2400" b="1" dirty="0">
                <a:solidFill>
                  <a:prstClr val="black"/>
                </a:solidFill>
              </a:rPr>
              <a:t> 18.08.2006 № 685/2006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B42D17-99DA-41C3-83E3-245A55B4E28B}"/>
              </a:ext>
            </a:extLst>
          </p:cNvPr>
          <p:cNvSpPr txBox="1"/>
          <p:nvPr/>
        </p:nvSpPr>
        <p:spPr>
          <a:xfrm>
            <a:off x="6267729" y="3024000"/>
            <a:ext cx="5729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prstClr val="black"/>
                </a:solidFill>
              </a:rPr>
              <a:t>Покажчик</a:t>
            </a:r>
            <a:r>
              <a:rPr lang="ru-RU" sz="2400" b="1" dirty="0">
                <a:solidFill>
                  <a:prstClr val="black"/>
                </a:solidFill>
              </a:rPr>
              <a:t> нормативно-</a:t>
            </a:r>
            <a:r>
              <a:rPr lang="ru-RU" sz="2400" b="1" dirty="0" err="1">
                <a:solidFill>
                  <a:prstClr val="black"/>
                </a:solidFill>
              </a:rPr>
              <a:t>правових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актів</a:t>
            </a:r>
            <a:r>
              <a:rPr lang="ru-RU" sz="2400" b="1" dirty="0">
                <a:solidFill>
                  <a:prstClr val="black"/>
                </a:solidFill>
              </a:rPr>
              <a:t> з </a:t>
            </a:r>
            <a:r>
              <a:rPr lang="ru-RU" sz="2400" b="1" dirty="0" err="1">
                <a:solidFill>
                  <a:prstClr val="black"/>
                </a:solidFill>
              </a:rPr>
              <a:t>охорони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праці</a:t>
            </a:r>
            <a:r>
              <a:rPr lang="ru-RU" sz="2400" b="1" dirty="0">
                <a:solidFill>
                  <a:prstClr val="black"/>
                </a:solidFill>
              </a:rPr>
              <a:t> станом на 22 </a:t>
            </a:r>
            <a:r>
              <a:rPr lang="ru-RU" sz="2400" b="1" dirty="0" err="1">
                <a:solidFill>
                  <a:prstClr val="black"/>
                </a:solidFill>
              </a:rPr>
              <a:t>квітня</a:t>
            </a:r>
            <a:r>
              <a:rPr lang="ru-RU" sz="2400" b="1" dirty="0">
                <a:solidFill>
                  <a:prstClr val="black"/>
                </a:solidFill>
              </a:rPr>
              <a:t> 2021 року, </a:t>
            </a:r>
            <a:r>
              <a:rPr lang="ru-RU" sz="2400" b="1" dirty="0" err="1">
                <a:solidFill>
                  <a:prstClr val="black"/>
                </a:solidFill>
              </a:rPr>
              <a:t>затверджений</a:t>
            </a:r>
            <a:r>
              <a:rPr lang="ru-RU" sz="2400" b="1" dirty="0">
                <a:solidFill>
                  <a:prstClr val="black"/>
                </a:solidFill>
              </a:rPr>
              <a:t> наказом </a:t>
            </a:r>
            <a:r>
              <a:rPr lang="ru-RU" sz="2400" b="1" dirty="0" err="1">
                <a:solidFill>
                  <a:prstClr val="black"/>
                </a:solidFill>
              </a:rPr>
              <a:t>Державної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служби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України</a:t>
            </a:r>
            <a:r>
              <a:rPr lang="ru-RU" sz="2400" b="1" dirty="0">
                <a:solidFill>
                  <a:prstClr val="black"/>
                </a:solidFill>
              </a:rPr>
              <a:t>  з </a:t>
            </a:r>
            <a:r>
              <a:rPr lang="ru-RU" sz="2400" b="1" dirty="0" err="1">
                <a:solidFill>
                  <a:prstClr val="black"/>
                </a:solidFill>
              </a:rPr>
              <a:t>питань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праці</a:t>
            </a:r>
            <a:r>
              <a:rPr lang="ru-RU" sz="2400" b="1" dirty="0">
                <a:solidFill>
                  <a:prstClr val="black"/>
                </a:solidFill>
              </a:rPr>
              <a:t>  </a:t>
            </a:r>
            <a:r>
              <a:rPr lang="ru-RU" sz="2400" b="1" dirty="0" err="1">
                <a:solidFill>
                  <a:prstClr val="black"/>
                </a:solidFill>
              </a:rPr>
              <a:t>від</a:t>
            </a:r>
            <a:r>
              <a:rPr lang="ru-RU" sz="2400" b="1" dirty="0">
                <a:solidFill>
                  <a:prstClr val="black"/>
                </a:solidFill>
              </a:rPr>
              <a:t> 22 </a:t>
            </a:r>
            <a:r>
              <a:rPr lang="ru-RU" sz="2400" b="1" dirty="0" err="1">
                <a:solidFill>
                  <a:prstClr val="black"/>
                </a:solidFill>
              </a:rPr>
              <a:t>квітня</a:t>
            </a:r>
            <a:r>
              <a:rPr lang="ru-RU" sz="2400" b="1" dirty="0">
                <a:solidFill>
                  <a:prstClr val="black"/>
                </a:solidFill>
              </a:rPr>
              <a:t> 2021 року № 68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793FA1-A059-477C-B6F2-D9D0F7D35595}"/>
              </a:ext>
            </a:extLst>
          </p:cNvPr>
          <p:cNvSpPr txBox="1"/>
          <p:nvPr/>
        </p:nvSpPr>
        <p:spPr>
          <a:xfrm>
            <a:off x="5369597" y="5229000"/>
            <a:ext cx="6509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Наказ МОЗ </a:t>
            </a:r>
            <a:r>
              <a:rPr lang="ru-RU" sz="2400" b="1" dirty="0" err="1">
                <a:solidFill>
                  <a:prstClr val="black"/>
                </a:solidFill>
              </a:rPr>
              <a:t>України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від</a:t>
            </a:r>
            <a:r>
              <a:rPr lang="ru-RU" sz="2400" b="1" dirty="0">
                <a:solidFill>
                  <a:prstClr val="black"/>
                </a:solidFill>
              </a:rPr>
              <a:t> 25.09.2020 року №2205 Про </a:t>
            </a:r>
            <a:r>
              <a:rPr lang="ru-RU" sz="2400" b="1" dirty="0" err="1">
                <a:solidFill>
                  <a:prstClr val="black"/>
                </a:solidFill>
              </a:rPr>
              <a:t>затвердження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Санітарного</a:t>
            </a:r>
            <a:r>
              <a:rPr lang="ru-RU" sz="2400" b="1" dirty="0">
                <a:solidFill>
                  <a:prstClr val="black"/>
                </a:solidFill>
              </a:rPr>
              <a:t> регламенту для </a:t>
            </a:r>
            <a:r>
              <a:rPr lang="ru-RU" sz="2400" b="1" dirty="0" err="1">
                <a:solidFill>
                  <a:prstClr val="black"/>
                </a:solidFill>
              </a:rPr>
              <a:t>закладів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загальної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середньої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освіти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48E0CCD-0F62-4CF6-8133-13F94AFF6DDD}"/>
              </a:ext>
            </a:extLst>
          </p:cNvPr>
          <p:cNvSpPr/>
          <p:nvPr/>
        </p:nvSpPr>
        <p:spPr>
          <a:xfrm>
            <a:off x="7880877" y="0"/>
            <a:ext cx="3589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prstClr val="black"/>
                </a:solidFill>
              </a:rPr>
              <a:t>НОРМАТИВНІ</a:t>
            </a:r>
          </a:p>
          <a:p>
            <a:r>
              <a:rPr lang="uk-UA" sz="4400" b="1" dirty="0" smtClean="0">
                <a:solidFill>
                  <a:prstClr val="black"/>
                </a:solidFill>
              </a:rPr>
              <a:t> ДОКУМЕНТИ </a:t>
            </a:r>
            <a:endParaRPr lang="ru-RU" sz="4400" b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0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000" y="152607"/>
            <a:ext cx="9740999" cy="1566393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НОРМАТИВНІ ДОКУМЕНТИ (постанови КМУ)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D78447D-9E33-4148-88E8-F882697767F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000" y="301213"/>
            <a:ext cx="2249487" cy="3284662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3B29901-C541-4FD2-ADF4-7AADF8850DB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6000" y="3958671"/>
            <a:ext cx="2249487" cy="2609662"/>
          </a:xfr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AEF00ED7-EB61-4855-99E7-88680A3C8882}"/>
              </a:ext>
            </a:extLst>
          </p:cNvPr>
          <p:cNvGrpSpPr/>
          <p:nvPr/>
        </p:nvGrpSpPr>
        <p:grpSpPr>
          <a:xfrm>
            <a:off x="2533084" y="1905827"/>
            <a:ext cx="9467528" cy="1200329"/>
            <a:chOff x="5735638" y="1408579"/>
            <a:chExt cx="5609057" cy="1200329"/>
          </a:xfrm>
        </p:grpSpPr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xmlns="" id="{FCA4A868-293A-445E-A75A-48A817C734EA}"/>
                </a:ext>
              </a:extLst>
            </p:cNvPr>
            <p:cNvSpPr/>
            <p:nvPr/>
          </p:nvSpPr>
          <p:spPr>
            <a:xfrm>
              <a:off x="5735638" y="1502309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AA8038A-1D10-4573-ACBE-455978BC2E6B}"/>
                </a:ext>
              </a:extLst>
            </p:cNvPr>
            <p:cNvSpPr txBox="1"/>
            <p:nvPr/>
          </p:nvSpPr>
          <p:spPr>
            <a:xfrm>
              <a:off x="6440088" y="1408579"/>
              <a:ext cx="49046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prstClr val="black"/>
                  </a:solidFill>
                </a:rPr>
                <a:t>Порядок </a:t>
              </a:r>
              <a:r>
                <a:rPr lang="ru-RU" sz="2400" b="1" dirty="0" err="1">
                  <a:solidFill>
                    <a:prstClr val="black"/>
                  </a:solidFill>
                </a:rPr>
                <a:t>розслідування</a:t>
              </a:r>
              <a:r>
                <a:rPr lang="ru-RU" sz="2400" b="1" dirty="0">
                  <a:solidFill>
                    <a:prstClr val="black"/>
                  </a:solidFill>
                </a:rPr>
                <a:t> та </a:t>
              </a:r>
              <a:r>
                <a:rPr lang="ru-RU" sz="2400" b="1" dirty="0" err="1">
                  <a:solidFill>
                    <a:prstClr val="black"/>
                  </a:solidFill>
                </a:rPr>
                <a:t>обліку</a:t>
              </a:r>
              <a:r>
                <a:rPr lang="ru-RU" sz="2400" b="1" dirty="0">
                  <a:solidFill>
                    <a:prstClr val="black"/>
                  </a:solidFill>
                </a:rPr>
                <a:t> </a:t>
              </a:r>
              <a:r>
                <a:rPr lang="ru-RU" sz="2400" b="1" dirty="0" err="1">
                  <a:solidFill>
                    <a:prstClr val="black"/>
                  </a:solidFill>
                </a:rPr>
                <a:t>нещасних</a:t>
              </a:r>
              <a:r>
                <a:rPr lang="ru-RU" sz="2400" b="1" dirty="0">
                  <a:solidFill>
                    <a:prstClr val="black"/>
                  </a:solidFill>
                </a:rPr>
                <a:t> </a:t>
              </a:r>
              <a:r>
                <a:rPr lang="ru-RU" sz="2400" b="1" dirty="0" err="1">
                  <a:solidFill>
                    <a:prstClr val="black"/>
                  </a:solidFill>
                </a:rPr>
                <a:t>випадків</a:t>
              </a:r>
              <a:r>
                <a:rPr lang="ru-RU" sz="2400" b="1" dirty="0">
                  <a:solidFill>
                    <a:prstClr val="black"/>
                  </a:solidFill>
                </a:rPr>
                <a:t>, </a:t>
              </a:r>
              <a:r>
                <a:rPr lang="ru-RU" sz="2400" b="1" dirty="0" err="1">
                  <a:solidFill>
                    <a:prstClr val="black"/>
                  </a:solidFill>
                </a:rPr>
                <a:t>професійних</a:t>
              </a:r>
              <a:r>
                <a:rPr lang="ru-RU" sz="2400" b="1" dirty="0">
                  <a:solidFill>
                    <a:prstClr val="black"/>
                  </a:solidFill>
                </a:rPr>
                <a:t> </a:t>
              </a:r>
              <a:r>
                <a:rPr lang="ru-RU" sz="2400" b="1" dirty="0" err="1">
                  <a:solidFill>
                    <a:prstClr val="black"/>
                  </a:solidFill>
                </a:rPr>
                <a:t>захворювань</a:t>
              </a:r>
              <a:r>
                <a:rPr lang="ru-RU" sz="2400" b="1" dirty="0">
                  <a:solidFill>
                    <a:prstClr val="black"/>
                  </a:solidFill>
                </a:rPr>
                <a:t> та </a:t>
              </a:r>
              <a:r>
                <a:rPr lang="ru-RU" sz="2400" b="1" dirty="0" err="1">
                  <a:solidFill>
                    <a:prstClr val="black"/>
                  </a:solidFill>
                </a:rPr>
                <a:t>аварій</a:t>
              </a:r>
              <a:r>
                <a:rPr lang="ru-RU" sz="2400" b="1" dirty="0">
                  <a:solidFill>
                    <a:prstClr val="black"/>
                  </a:solidFill>
                </a:rPr>
                <a:t> на </a:t>
              </a:r>
              <a:r>
                <a:rPr lang="ru-RU" sz="2400" b="1" dirty="0" err="1">
                  <a:solidFill>
                    <a:prstClr val="black"/>
                  </a:solidFill>
                </a:rPr>
                <a:t>виробництві</a:t>
              </a:r>
              <a:r>
                <a:rPr lang="ru-RU" sz="2400" b="1" dirty="0">
                  <a:solidFill>
                    <a:prstClr val="black"/>
                  </a:solidFill>
                </a:rPr>
                <a:t>, </a:t>
              </a:r>
              <a:r>
                <a:rPr lang="ru-RU" sz="2400" b="1" dirty="0" err="1">
                  <a:solidFill>
                    <a:prstClr val="black"/>
                  </a:solidFill>
                </a:rPr>
                <a:t>затверджений</a:t>
              </a:r>
              <a:r>
                <a:rPr lang="ru-RU" sz="2400" b="1" dirty="0">
                  <a:solidFill>
                    <a:prstClr val="black"/>
                  </a:solidFill>
                </a:rPr>
                <a:t> </a:t>
              </a:r>
              <a:r>
                <a:rPr lang="ru-RU" sz="2400" b="1" dirty="0" err="1">
                  <a:solidFill>
                    <a:prstClr val="black"/>
                  </a:solidFill>
                </a:rPr>
                <a:t>постановою</a:t>
              </a:r>
              <a:r>
                <a:rPr lang="ru-RU" sz="2400" b="1" dirty="0">
                  <a:solidFill>
                    <a:prstClr val="black"/>
                  </a:solidFill>
                </a:rPr>
                <a:t> КМУ </a:t>
              </a:r>
              <a:r>
                <a:rPr lang="ru-RU" sz="2400" b="1" dirty="0" err="1">
                  <a:solidFill>
                    <a:prstClr val="black"/>
                  </a:solidFill>
                </a:rPr>
                <a:t>від</a:t>
              </a:r>
              <a:r>
                <a:rPr lang="ru-RU" sz="2400" b="1" dirty="0">
                  <a:solidFill>
                    <a:prstClr val="black"/>
                  </a:solidFill>
                </a:rPr>
                <a:t> 17.04.2019 № 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337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887827A4-25F5-47DF-BCCE-FEF2F9360600}"/>
              </a:ext>
            </a:extLst>
          </p:cNvPr>
          <p:cNvGrpSpPr/>
          <p:nvPr/>
        </p:nvGrpSpPr>
        <p:grpSpPr>
          <a:xfrm>
            <a:off x="2545164" y="3294000"/>
            <a:ext cx="9455448" cy="1200329"/>
            <a:chOff x="5735638" y="2752300"/>
            <a:chExt cx="5583407" cy="1200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10F8411-E400-4534-88B0-2DED60134B2B}"/>
                </a:ext>
              </a:extLst>
            </p:cNvPr>
            <p:cNvSpPr txBox="1"/>
            <p:nvPr/>
          </p:nvSpPr>
          <p:spPr>
            <a:xfrm>
              <a:off x="6414409" y="2752300"/>
              <a:ext cx="49046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prstClr val="black"/>
                  </a:solidFill>
                </a:rPr>
                <a:t>Порядок </a:t>
              </a:r>
              <a:r>
                <a:rPr lang="ru-RU" sz="2400" b="1" dirty="0" err="1">
                  <a:solidFill>
                    <a:prstClr val="black"/>
                  </a:solidFill>
                </a:rPr>
                <a:t>розслідування</a:t>
              </a:r>
              <a:r>
                <a:rPr lang="ru-RU" sz="2400" b="1" dirty="0">
                  <a:solidFill>
                    <a:prstClr val="black"/>
                  </a:solidFill>
                </a:rPr>
                <a:t> та </a:t>
              </a:r>
              <a:r>
                <a:rPr lang="ru-RU" sz="2400" b="1" dirty="0" err="1">
                  <a:solidFill>
                    <a:prstClr val="black"/>
                  </a:solidFill>
                </a:rPr>
                <a:t>обліку</a:t>
              </a:r>
              <a:r>
                <a:rPr lang="ru-RU" sz="2400" b="1" dirty="0">
                  <a:solidFill>
                    <a:prstClr val="black"/>
                  </a:solidFill>
                </a:rPr>
                <a:t> </a:t>
              </a:r>
              <a:r>
                <a:rPr lang="ru-RU" sz="2400" b="1" dirty="0" err="1">
                  <a:solidFill>
                    <a:prstClr val="black"/>
                  </a:solidFill>
                </a:rPr>
                <a:t>нещасних</a:t>
              </a:r>
              <a:r>
                <a:rPr lang="ru-RU" sz="2400" b="1" dirty="0">
                  <a:solidFill>
                    <a:prstClr val="black"/>
                  </a:solidFill>
                </a:rPr>
                <a:t> </a:t>
              </a:r>
              <a:r>
                <a:rPr lang="ru-RU" sz="2400" b="1" dirty="0" err="1">
                  <a:solidFill>
                    <a:prstClr val="black"/>
                  </a:solidFill>
                </a:rPr>
                <a:t>випадків</a:t>
              </a:r>
              <a:r>
                <a:rPr lang="ru-RU" sz="2400" b="1" dirty="0">
                  <a:solidFill>
                    <a:prstClr val="black"/>
                  </a:solidFill>
                </a:rPr>
                <a:t> </a:t>
              </a:r>
              <a:r>
                <a:rPr lang="ru-RU" sz="2400" b="1" dirty="0" err="1">
                  <a:solidFill>
                    <a:prstClr val="black"/>
                  </a:solidFill>
                </a:rPr>
                <a:t>невиробничого</a:t>
              </a:r>
              <a:r>
                <a:rPr lang="ru-RU" sz="2400" b="1" dirty="0">
                  <a:solidFill>
                    <a:prstClr val="black"/>
                  </a:solidFill>
                </a:rPr>
                <a:t> характеру, </a:t>
              </a:r>
              <a:r>
                <a:rPr lang="ru-RU" sz="2400" b="1" dirty="0" err="1">
                  <a:solidFill>
                    <a:prstClr val="black"/>
                  </a:solidFill>
                </a:rPr>
                <a:t>затверджений</a:t>
              </a:r>
              <a:r>
                <a:rPr lang="ru-RU" sz="2400" b="1" dirty="0">
                  <a:solidFill>
                    <a:prstClr val="black"/>
                  </a:solidFill>
                </a:rPr>
                <a:t> </a:t>
              </a:r>
              <a:r>
                <a:rPr lang="ru-RU" sz="2400" b="1" dirty="0" err="1">
                  <a:solidFill>
                    <a:prstClr val="black"/>
                  </a:solidFill>
                </a:rPr>
                <a:t>постановою</a:t>
              </a:r>
              <a:r>
                <a:rPr lang="ru-RU" sz="2400" b="1" dirty="0">
                  <a:solidFill>
                    <a:prstClr val="black"/>
                  </a:solidFill>
                </a:rPr>
                <a:t> КМУ </a:t>
              </a:r>
              <a:r>
                <a:rPr lang="ru-RU" sz="2400" b="1" dirty="0" err="1">
                  <a:solidFill>
                    <a:prstClr val="black"/>
                  </a:solidFill>
                </a:rPr>
                <a:t>від</a:t>
              </a:r>
              <a:r>
                <a:rPr lang="ru-RU" sz="2400" b="1" dirty="0">
                  <a:solidFill>
                    <a:prstClr val="black"/>
                  </a:solidFill>
                </a:rPr>
                <a:t> 22.03.2001 № 270</a:t>
              </a:r>
            </a:p>
          </p:txBody>
        </p:sp>
        <p:sp>
          <p:nvSpPr>
            <p:cNvPr id="25" name="Шестиугольник 24">
              <a:extLst>
                <a:ext uri="{FF2B5EF4-FFF2-40B4-BE49-F238E27FC236}">
                  <a16:creationId xmlns:a16="http://schemas.microsoft.com/office/drawing/2014/main" xmlns="" id="{53B7FB49-6326-490D-83D2-F54B925303E0}"/>
                </a:ext>
              </a:extLst>
            </p:cNvPr>
            <p:cNvSpPr/>
            <p:nvPr/>
          </p:nvSpPr>
          <p:spPr>
            <a:xfrm>
              <a:off x="5735638" y="2887155"/>
              <a:ext cx="587465" cy="421777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D3D7CD82-2B4C-4C78-8707-2F772D993101}"/>
              </a:ext>
            </a:extLst>
          </p:cNvPr>
          <p:cNvGrpSpPr/>
          <p:nvPr/>
        </p:nvGrpSpPr>
        <p:grpSpPr>
          <a:xfrm>
            <a:off x="2545164" y="4959000"/>
            <a:ext cx="9489376" cy="1569660"/>
            <a:chOff x="5735638" y="4056824"/>
            <a:chExt cx="5684846" cy="15696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DFCF1F4-CBDD-4E35-84C7-B3ADB0512F2A}"/>
                </a:ext>
              </a:extLst>
            </p:cNvPr>
            <p:cNvSpPr txBox="1"/>
            <p:nvPr/>
          </p:nvSpPr>
          <p:spPr>
            <a:xfrm>
              <a:off x="6334281" y="4056824"/>
              <a:ext cx="50862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prstClr val="black"/>
                  </a:solidFill>
                </a:rPr>
                <a:t>Порядок </a:t>
              </a:r>
              <a:r>
                <a:rPr lang="ru-RU" sz="2400" b="1" dirty="0" err="1">
                  <a:solidFill>
                    <a:prstClr val="black"/>
                  </a:solidFill>
                </a:rPr>
                <a:t>видачі</a:t>
              </a:r>
              <a:r>
                <a:rPr lang="ru-RU" sz="2400" b="1" dirty="0">
                  <a:solidFill>
                    <a:prstClr val="black"/>
                  </a:solidFill>
                </a:rPr>
                <a:t> </a:t>
              </a:r>
              <a:r>
                <a:rPr lang="ru-RU" sz="2400" b="1" dirty="0" err="1">
                  <a:solidFill>
                    <a:prstClr val="black"/>
                  </a:solidFill>
                </a:rPr>
                <a:t>дозволів</a:t>
              </a:r>
              <a:r>
                <a:rPr lang="ru-RU" sz="2400" b="1" dirty="0">
                  <a:solidFill>
                    <a:prstClr val="black"/>
                  </a:solidFill>
                </a:rPr>
                <a:t> на </a:t>
              </a:r>
              <a:r>
                <a:rPr lang="ru-RU" sz="2400" b="1" dirty="0" err="1">
                  <a:solidFill>
                    <a:prstClr val="black"/>
                  </a:solidFill>
                </a:rPr>
                <a:t>виконання</a:t>
              </a:r>
              <a:r>
                <a:rPr lang="ru-RU" sz="2400" b="1" dirty="0">
                  <a:solidFill>
                    <a:prstClr val="black"/>
                  </a:solidFill>
                </a:rPr>
                <a:t> </a:t>
              </a:r>
              <a:r>
                <a:rPr lang="ru-RU" sz="2400" b="1" dirty="0" err="1">
                  <a:solidFill>
                    <a:prstClr val="black"/>
                  </a:solidFill>
                </a:rPr>
                <a:t>робіт</a:t>
              </a:r>
              <a:r>
                <a:rPr lang="ru-RU" sz="2400" b="1" dirty="0">
                  <a:solidFill>
                    <a:prstClr val="black"/>
                  </a:solidFill>
                </a:rPr>
                <a:t> </a:t>
              </a:r>
              <a:r>
                <a:rPr lang="ru-RU" sz="2400" b="1" dirty="0" err="1">
                  <a:solidFill>
                    <a:prstClr val="black"/>
                  </a:solidFill>
                </a:rPr>
                <a:t>підвищеної</a:t>
              </a:r>
              <a:r>
                <a:rPr lang="ru-RU" sz="2400" b="1" dirty="0">
                  <a:solidFill>
                    <a:prstClr val="black"/>
                  </a:solidFill>
                </a:rPr>
                <a:t> </a:t>
              </a:r>
              <a:r>
                <a:rPr lang="ru-RU" sz="2400" b="1" dirty="0" err="1" smtClean="0">
                  <a:solidFill>
                    <a:prstClr val="black"/>
                  </a:solidFill>
                </a:rPr>
                <a:t>бебезпеки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 </a:t>
              </a:r>
              <a:r>
                <a:rPr lang="ru-RU" sz="2400" b="1" dirty="0">
                  <a:solidFill>
                    <a:prstClr val="black"/>
                  </a:solidFill>
                </a:rPr>
                <a:t>та 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на </a:t>
              </a:r>
              <a:r>
                <a:rPr lang="ru-RU" sz="2400" b="1" dirty="0" err="1">
                  <a:solidFill>
                    <a:prstClr val="black"/>
                  </a:solidFill>
                </a:rPr>
                <a:t>експлуатацію</a:t>
              </a:r>
              <a:r>
                <a:rPr lang="ru-RU" sz="2400" b="1" dirty="0">
                  <a:solidFill>
                    <a:prstClr val="black"/>
                  </a:solidFill>
                </a:rPr>
                <a:t> (</a:t>
              </a:r>
              <a:r>
                <a:rPr lang="ru-RU" sz="2400" b="1" dirty="0" err="1">
                  <a:solidFill>
                    <a:prstClr val="black"/>
                  </a:solidFill>
                </a:rPr>
                <a:t>застосування</a:t>
              </a:r>
              <a:r>
                <a:rPr lang="ru-RU" sz="2400" b="1" dirty="0">
                  <a:solidFill>
                    <a:prstClr val="black"/>
                  </a:solidFill>
                </a:rPr>
                <a:t>) машин, </a:t>
              </a:r>
              <a:r>
                <a:rPr lang="ru-RU" sz="2400" b="1" dirty="0" err="1">
                  <a:solidFill>
                    <a:prstClr val="black"/>
                  </a:solidFill>
                </a:rPr>
                <a:t>механізмів</a:t>
              </a:r>
              <a:r>
                <a:rPr lang="ru-RU" sz="2400" b="1" dirty="0">
                  <a:solidFill>
                    <a:prstClr val="black"/>
                  </a:solidFill>
                </a:rPr>
                <a:t>, </a:t>
              </a:r>
              <a:r>
                <a:rPr lang="ru-RU" sz="2400" b="1" dirty="0" err="1">
                  <a:solidFill>
                    <a:prstClr val="black"/>
                  </a:solidFill>
                </a:rPr>
                <a:t>устатковання</a:t>
              </a:r>
              <a:r>
                <a:rPr lang="ru-RU" sz="2400" b="1" dirty="0">
                  <a:solidFill>
                    <a:prstClr val="black"/>
                  </a:solidFill>
                </a:rPr>
                <a:t> </a:t>
              </a:r>
              <a:r>
                <a:rPr lang="ru-RU" sz="2400" b="1" dirty="0" err="1" smtClean="0">
                  <a:solidFill>
                    <a:prstClr val="black"/>
                  </a:solidFill>
                </a:rPr>
                <a:t>підвищеної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 </a:t>
              </a:r>
              <a:r>
                <a:rPr lang="ru-RU" sz="2400" b="1" dirty="0" err="1" smtClean="0">
                  <a:solidFill>
                    <a:prstClr val="black"/>
                  </a:solidFill>
                </a:rPr>
                <a:t>небезпеки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 Постанова КМУ </a:t>
              </a:r>
              <a:r>
                <a:rPr lang="ru-RU" sz="2400" b="1" dirty="0" err="1">
                  <a:solidFill>
                    <a:prstClr val="black"/>
                  </a:solidFill>
                </a:rPr>
                <a:t>від</a:t>
              </a:r>
              <a:r>
                <a:rPr lang="ru-RU" sz="2400" b="1" dirty="0">
                  <a:solidFill>
                    <a:prstClr val="black"/>
                  </a:solidFill>
                </a:rPr>
                <a:t> 26 </a:t>
              </a:r>
              <a:r>
                <a:rPr lang="ru-RU" sz="2400" b="1" dirty="0" err="1">
                  <a:solidFill>
                    <a:prstClr val="black"/>
                  </a:solidFill>
                </a:rPr>
                <a:t>жовтня</a:t>
              </a:r>
              <a:r>
                <a:rPr lang="ru-RU" sz="2400" b="1" dirty="0">
                  <a:solidFill>
                    <a:prstClr val="black"/>
                  </a:solidFill>
                </a:rPr>
                <a:t> 2011 року №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1107 (</a:t>
              </a:r>
              <a:r>
                <a:rPr lang="ru-RU" sz="2400" b="1" dirty="0" err="1" smtClean="0">
                  <a:solidFill>
                    <a:prstClr val="black"/>
                  </a:solidFill>
                </a:rPr>
                <a:t>зі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 </a:t>
              </a:r>
              <a:r>
                <a:rPr lang="ru-RU" sz="2400" b="1" dirty="0" err="1">
                  <a:solidFill>
                    <a:prstClr val="black"/>
                  </a:solidFill>
                </a:rPr>
                <a:t>змінами</a:t>
              </a:r>
              <a:r>
                <a:rPr lang="ru-RU" sz="2400" b="1" dirty="0">
                  <a:solidFill>
                    <a:prstClr val="black"/>
                  </a:solidFill>
                </a:rPr>
                <a:t> 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 </a:t>
              </a:r>
              <a:r>
                <a:rPr lang="ru-RU" sz="2400" b="1" dirty="0">
                  <a:solidFill>
                    <a:prstClr val="black"/>
                  </a:solidFill>
                </a:rPr>
                <a:t>2021 </a:t>
              </a:r>
              <a:r>
                <a:rPr lang="ru-RU" sz="2400" b="1" dirty="0" smtClean="0">
                  <a:solidFill>
                    <a:prstClr val="black"/>
                  </a:solidFill>
                </a:rPr>
                <a:t>року)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Шестиугольник 25">
              <a:extLst>
                <a:ext uri="{FF2B5EF4-FFF2-40B4-BE49-F238E27FC236}">
                  <a16:creationId xmlns:a16="http://schemas.microsoft.com/office/drawing/2014/main" xmlns="" id="{20F3CE53-3E9C-4A48-BE59-8E6FE35507D2}"/>
                </a:ext>
              </a:extLst>
            </p:cNvPr>
            <p:cNvSpPr/>
            <p:nvPr/>
          </p:nvSpPr>
          <p:spPr>
            <a:xfrm>
              <a:off x="5735638" y="4164813"/>
              <a:ext cx="587465" cy="50643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6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 10">
            <a:extLst>
              <a:ext uri="{FF2B5EF4-FFF2-40B4-BE49-F238E27FC236}">
                <a16:creationId xmlns:a16="http://schemas.microsoft.com/office/drawing/2014/main" xmlns="" id="{927E8C00-8698-4FB5-A714-0317CF8A60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0" b="16600"/>
          <a:stretch/>
        </p:blipFill>
        <p:spPr>
          <a:xfrm>
            <a:off x="337348" y="560301"/>
            <a:ext cx="5489575" cy="2857398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000" y="504000"/>
            <a:ext cx="5151949" cy="103887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НОРМАТИВНІ             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     ДОКУМЕНТИ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CDD73BD5-62A0-4940-808F-7C6724B8A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4097" y="3609000"/>
            <a:ext cx="5356903" cy="2835000"/>
          </a:xfrm>
        </p:spPr>
        <p:txBody>
          <a:bodyPr>
            <a:noAutofit/>
          </a:bodyPr>
          <a:lstStyle/>
          <a:p>
            <a:r>
              <a:rPr lang="ru-RU" sz="2400" b="1" dirty="0" err="1"/>
              <a:t>Положення</a:t>
            </a:r>
            <a:r>
              <a:rPr lang="ru-RU" sz="2400" b="1" dirty="0"/>
              <a:t> про </a:t>
            </a:r>
            <a:r>
              <a:rPr lang="ru-RU" sz="2400" b="1" dirty="0" err="1"/>
              <a:t>розробку</a:t>
            </a:r>
            <a:r>
              <a:rPr lang="ru-RU" sz="2400" b="1" dirty="0"/>
              <a:t> </a:t>
            </a:r>
            <a:r>
              <a:rPr lang="ru-RU" sz="2400" b="1" dirty="0" err="1" smtClean="0"/>
              <a:t>інструкцій</a:t>
            </a:r>
            <a:r>
              <a:rPr lang="ru-RU" sz="2400" b="1" dirty="0" smtClean="0"/>
              <a:t> з</a:t>
            </a:r>
            <a:r>
              <a:rPr lang="ru-RU" sz="2400" b="1" dirty="0"/>
              <a:t> </a:t>
            </a:r>
            <a:r>
              <a:rPr lang="ru-RU" sz="2400" b="1" dirty="0" err="1"/>
              <a:t>охорони</a:t>
            </a:r>
            <a:r>
              <a:rPr lang="ru-RU" sz="2400" b="1" dirty="0"/>
              <a:t> </a:t>
            </a:r>
            <a:r>
              <a:rPr lang="ru-RU" sz="2400" b="1" dirty="0" err="1"/>
              <a:t>праці</a:t>
            </a:r>
            <a:r>
              <a:rPr lang="ru-RU" sz="2400" b="1" dirty="0"/>
              <a:t>, </a:t>
            </a:r>
            <a:r>
              <a:rPr lang="ru-RU" sz="2400" b="1" dirty="0" err="1"/>
              <a:t>затверджене</a:t>
            </a:r>
            <a:r>
              <a:rPr lang="ru-RU" sz="2400" b="1" dirty="0"/>
              <a:t> </a:t>
            </a:r>
            <a:r>
              <a:rPr lang="ru-RU" sz="2400" b="1" dirty="0" smtClean="0"/>
              <a:t>наказом </a:t>
            </a:r>
            <a:r>
              <a:rPr lang="ru-RU" sz="2400" b="1" dirty="0" err="1" smtClean="0"/>
              <a:t>Комітету</a:t>
            </a:r>
            <a:r>
              <a:rPr lang="ru-RU" sz="2400" b="1" dirty="0" smtClean="0"/>
              <a:t> по </a:t>
            </a:r>
            <a:r>
              <a:rPr lang="ru-RU" sz="2400" b="1" dirty="0" err="1" smtClean="0"/>
              <a:t>нагляду</a:t>
            </a:r>
            <a:r>
              <a:rPr lang="ru-RU" sz="2400" b="1" dirty="0" smtClean="0"/>
              <a:t> за </a:t>
            </a:r>
            <a:r>
              <a:rPr lang="ru-RU" sz="2400" b="1" dirty="0" err="1" smtClean="0"/>
              <a:t>охороною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Міністерства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праці</a:t>
            </a:r>
            <a:r>
              <a:rPr lang="ru-RU" sz="2400" b="1" dirty="0" smtClean="0"/>
              <a:t> та </a:t>
            </a:r>
            <a:r>
              <a:rPr lang="ru-RU" sz="2400" b="1" dirty="0" err="1" smtClean="0"/>
              <a:t>соціальної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політики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 29.01.1998 № 9 (у </a:t>
            </a:r>
            <a:r>
              <a:rPr lang="ru-RU" sz="2400" b="1" dirty="0" err="1" smtClean="0"/>
              <a:t>редакції</a:t>
            </a:r>
            <a:r>
              <a:rPr lang="ru-RU" sz="2400" b="1" dirty="0" smtClean="0"/>
              <a:t> наказу </a:t>
            </a:r>
            <a:r>
              <a:rPr lang="ru-RU" sz="2400" b="1" dirty="0" err="1" smtClean="0"/>
              <a:t>Мінсоцполітики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30.03.2017 № 526)</a:t>
            </a:r>
            <a:r>
              <a:rPr lang="en-US" sz="2400" b="1" dirty="0" smtClean="0"/>
              <a:t>. </a:t>
            </a:r>
            <a:endParaRPr lang="ru-RU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8" y="3699000"/>
            <a:ext cx="9937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00" y="1988999"/>
            <a:ext cx="9900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919405" y="1913896"/>
            <a:ext cx="50715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Типове</a:t>
            </a:r>
            <a:r>
              <a:rPr lang="ru-RU" sz="2400" b="1" dirty="0"/>
              <a:t> </a:t>
            </a:r>
            <a:r>
              <a:rPr lang="ru-RU" sz="2400" b="1" dirty="0" err="1"/>
              <a:t>положення</a:t>
            </a:r>
            <a:r>
              <a:rPr lang="ru-RU" sz="2400" b="1" dirty="0"/>
              <a:t> про порядок </a:t>
            </a:r>
            <a:r>
              <a:rPr lang="ru-RU" sz="2400" b="1" dirty="0" err="1"/>
              <a:t>проведення</a:t>
            </a:r>
            <a:r>
              <a:rPr lang="ru-RU" sz="2400" b="1" dirty="0"/>
              <a:t> </a:t>
            </a:r>
            <a:r>
              <a:rPr lang="ru-RU" sz="2400" b="1" dirty="0" err="1"/>
              <a:t>навчання</a:t>
            </a:r>
            <a:r>
              <a:rPr lang="ru-RU" sz="2400" b="1" dirty="0"/>
              <a:t>  і </a:t>
            </a:r>
            <a:r>
              <a:rPr lang="ru-RU" sz="2400" b="1" dirty="0" err="1"/>
              <a:t>перевірки</a:t>
            </a:r>
            <a:r>
              <a:rPr lang="ru-RU" sz="2400" b="1" dirty="0"/>
              <a:t> </a:t>
            </a:r>
            <a:r>
              <a:rPr lang="ru-RU" sz="2400" b="1" dirty="0" err="1"/>
              <a:t>знань</a:t>
            </a:r>
            <a:r>
              <a:rPr lang="ru-RU" sz="2400" b="1" dirty="0"/>
              <a:t> з </a:t>
            </a:r>
            <a:r>
              <a:rPr lang="ru-RU" sz="2400" b="1" dirty="0" err="1"/>
              <a:t>питань</a:t>
            </a:r>
            <a:r>
              <a:rPr lang="ru-RU" sz="2400" b="1" dirty="0"/>
              <a:t> </a:t>
            </a:r>
            <a:r>
              <a:rPr lang="ru-RU" sz="2400" b="1" dirty="0" err="1"/>
              <a:t>охорони</a:t>
            </a:r>
            <a:r>
              <a:rPr lang="ru-RU" sz="2400" b="1" dirty="0"/>
              <a:t> </a:t>
            </a:r>
            <a:r>
              <a:rPr lang="ru-RU" sz="2400" b="1" dirty="0" err="1"/>
              <a:t>праці</a:t>
            </a:r>
            <a:r>
              <a:rPr lang="ru-RU" sz="2400" b="1" dirty="0"/>
              <a:t>, </a:t>
            </a:r>
            <a:r>
              <a:rPr lang="ru-RU" sz="2400" b="1" dirty="0" err="1"/>
              <a:t>затверджене</a:t>
            </a:r>
            <a:r>
              <a:rPr lang="ru-RU" sz="2400" b="1" dirty="0"/>
              <a:t> наказом  Державного </a:t>
            </a:r>
            <a:r>
              <a:rPr lang="ru-RU" sz="2400" b="1" dirty="0" err="1"/>
              <a:t>комітету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 з </a:t>
            </a:r>
            <a:r>
              <a:rPr lang="ru-RU" sz="2400" b="1" dirty="0" err="1"/>
              <a:t>нагляду</a:t>
            </a:r>
            <a:r>
              <a:rPr lang="ru-RU" sz="2400" b="1" dirty="0"/>
              <a:t> за </a:t>
            </a:r>
            <a:r>
              <a:rPr lang="ru-RU" sz="2400" b="1" dirty="0" err="1"/>
              <a:t>охороною</a:t>
            </a:r>
            <a:r>
              <a:rPr lang="ru-RU" sz="2400" b="1" dirty="0"/>
              <a:t> </a:t>
            </a:r>
            <a:r>
              <a:rPr lang="ru-RU" sz="2400" b="1" dirty="0" err="1"/>
              <a:t>праці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26.01.2005 № 15 (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змінами</a:t>
            </a:r>
            <a:r>
              <a:rPr lang="ru-RU" sz="24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828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00" y="324000"/>
            <a:ext cx="11160000" cy="1260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НОРМАТИВНІ                       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ДОКУМЕНТИ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F588E8-F4E9-43FA-AEEF-2E8B39DBF7B1}"/>
              </a:ext>
            </a:extLst>
          </p:cNvPr>
          <p:cNvSpPr txBox="1"/>
          <p:nvPr/>
        </p:nvSpPr>
        <p:spPr>
          <a:xfrm>
            <a:off x="5631130" y="3187491"/>
            <a:ext cx="827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03</a:t>
            </a:r>
            <a:endParaRPr lang="ru-RU" sz="2400" b="1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" y="1844970"/>
            <a:ext cx="9937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8" y="3452991"/>
            <a:ext cx="9937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E477AFC-3261-4E8E-AFE0-F2EC7EB78127}"/>
              </a:ext>
            </a:extLst>
          </p:cNvPr>
          <p:cNvSpPr txBox="1"/>
          <p:nvPr/>
        </p:nvSpPr>
        <p:spPr>
          <a:xfrm>
            <a:off x="174614" y="4178079"/>
            <a:ext cx="53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prstClr val="white"/>
                </a:solidFill>
              </a:rPr>
              <a:t>9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E477AFC-3261-4E8E-AFE0-F2EC7EB78127}"/>
              </a:ext>
            </a:extLst>
          </p:cNvPr>
          <p:cNvSpPr txBox="1"/>
          <p:nvPr/>
        </p:nvSpPr>
        <p:spPr>
          <a:xfrm>
            <a:off x="214227" y="18673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prstClr val="white"/>
                </a:solidFill>
              </a:rPr>
              <a:t>8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5729" y="3578301"/>
            <a:ext cx="6465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Порядок </a:t>
            </a:r>
            <a:r>
              <a:rPr lang="ru-RU" sz="2400" b="1" dirty="0" err="1"/>
              <a:t>опрацювання</a:t>
            </a:r>
            <a:r>
              <a:rPr lang="ru-RU" sz="2400" b="1" dirty="0"/>
              <a:t> і </a:t>
            </a:r>
            <a:r>
              <a:rPr lang="ru-RU" sz="2400" b="1" dirty="0" err="1"/>
              <a:t>затвердження</a:t>
            </a:r>
            <a:r>
              <a:rPr lang="ru-RU" sz="2400" b="1" dirty="0"/>
              <a:t> </a:t>
            </a:r>
            <a:r>
              <a:rPr lang="ru-RU" sz="2400" b="1" dirty="0" err="1"/>
              <a:t>власником</a:t>
            </a:r>
            <a:r>
              <a:rPr lang="ru-RU" sz="2400" b="1" dirty="0"/>
              <a:t> </a:t>
            </a:r>
            <a:r>
              <a:rPr lang="ru-RU" sz="2400" b="1" dirty="0" err="1"/>
              <a:t>нормативних</a:t>
            </a:r>
            <a:r>
              <a:rPr lang="ru-RU" sz="2400" b="1" dirty="0"/>
              <a:t> </a:t>
            </a:r>
            <a:r>
              <a:rPr lang="ru-RU" sz="2400" b="1" dirty="0" err="1"/>
              <a:t>актів</a:t>
            </a:r>
            <a:r>
              <a:rPr lang="ru-RU" sz="2400" b="1" dirty="0"/>
              <a:t> про </a:t>
            </a:r>
            <a:r>
              <a:rPr lang="ru-RU" sz="2400" b="1" dirty="0" err="1"/>
              <a:t>охорону</a:t>
            </a:r>
            <a:r>
              <a:rPr lang="ru-RU" sz="2400" b="1" dirty="0"/>
              <a:t> </a:t>
            </a:r>
            <a:r>
              <a:rPr lang="ru-RU" sz="2400" b="1" dirty="0" err="1"/>
              <a:t>праці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 </a:t>
            </a:r>
            <a:r>
              <a:rPr lang="ru-RU" sz="2400" b="1" dirty="0" err="1"/>
              <a:t>діють</a:t>
            </a:r>
            <a:r>
              <a:rPr lang="ru-RU" sz="2400" b="1" dirty="0"/>
              <a:t> на </a:t>
            </a:r>
            <a:r>
              <a:rPr lang="ru-RU" sz="2400" b="1" dirty="0" err="1"/>
              <a:t>підприємстві</a:t>
            </a:r>
            <a:r>
              <a:rPr lang="ru-RU" sz="2400" b="1" dirty="0"/>
              <a:t>, </a:t>
            </a:r>
            <a:r>
              <a:rPr lang="ru-RU" sz="2400" b="1" dirty="0" err="1"/>
              <a:t>затверджений</a:t>
            </a:r>
            <a:r>
              <a:rPr lang="ru-RU" sz="2400" b="1" dirty="0"/>
              <a:t> наказом Державного </a:t>
            </a:r>
            <a:r>
              <a:rPr lang="ru-RU" sz="2400" b="1" dirty="0" err="1"/>
              <a:t>комітету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 по </a:t>
            </a:r>
            <a:r>
              <a:rPr lang="ru-RU" sz="2400" b="1" dirty="0" err="1"/>
              <a:t>нагляду</a:t>
            </a:r>
            <a:r>
              <a:rPr lang="ru-RU" sz="2400" b="1" dirty="0"/>
              <a:t> за </a:t>
            </a:r>
            <a:r>
              <a:rPr lang="ru-RU" sz="2400" b="1" dirty="0" err="1"/>
              <a:t>охороною</a:t>
            </a:r>
            <a:r>
              <a:rPr lang="ru-RU" sz="2400" b="1" dirty="0"/>
              <a:t> </a:t>
            </a:r>
            <a:r>
              <a:rPr lang="ru-RU" sz="2400" b="1" dirty="0" err="1"/>
              <a:t>праці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21.12.1993 № 132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B608E83C-2F35-4258-B8BA-A12FE2C6896C}"/>
              </a:ext>
            </a:extLst>
          </p:cNvPr>
          <p:cNvGrpSpPr/>
          <p:nvPr/>
        </p:nvGrpSpPr>
        <p:grpSpPr>
          <a:xfrm>
            <a:off x="7508862" y="2137574"/>
            <a:ext cx="4733607" cy="4113733"/>
            <a:chOff x="6975027" y="2069853"/>
            <a:chExt cx="4002786" cy="3478614"/>
          </a:xfrm>
          <a:blipFill>
            <a:blip r:embed="rId3"/>
            <a:stretch>
              <a:fillRect/>
            </a:stretch>
          </a:blipFill>
        </p:grpSpPr>
        <p:sp>
          <p:nvSpPr>
            <p:cNvPr id="33" name="Шестиугольник 32">
              <a:extLst>
                <a:ext uri="{FF2B5EF4-FFF2-40B4-BE49-F238E27FC236}">
                  <a16:creationId xmlns:a16="http://schemas.microsoft.com/office/drawing/2014/main" xmlns="" id="{33B9EEBC-04CC-4030-A45E-FAB2A1910702}"/>
                </a:ext>
              </a:extLst>
            </p:cNvPr>
            <p:cNvSpPr/>
            <p:nvPr/>
          </p:nvSpPr>
          <p:spPr>
            <a:xfrm rot="1800000">
              <a:off x="7615723" y="2079077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Шестиугольник 33">
              <a:extLst>
                <a:ext uri="{FF2B5EF4-FFF2-40B4-BE49-F238E27FC236}">
                  <a16:creationId xmlns:a16="http://schemas.microsoft.com/office/drawing/2014/main" xmlns="" id="{0AC2DD81-362A-4236-8FFA-F2441FC7211E}"/>
                </a:ext>
              </a:extLst>
            </p:cNvPr>
            <p:cNvSpPr/>
            <p:nvPr/>
          </p:nvSpPr>
          <p:spPr>
            <a:xfrm rot="1800000">
              <a:off x="8897116" y="2069853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Шестиугольник 34">
              <a:extLst>
                <a:ext uri="{FF2B5EF4-FFF2-40B4-BE49-F238E27FC236}">
                  <a16:creationId xmlns:a16="http://schemas.microsoft.com/office/drawing/2014/main" xmlns="" id="{97C4106C-A604-466C-9469-22E160FF907E}"/>
                </a:ext>
              </a:extLst>
            </p:cNvPr>
            <p:cNvSpPr/>
            <p:nvPr/>
          </p:nvSpPr>
          <p:spPr>
            <a:xfrm rot="1800000">
              <a:off x="8256421" y="318385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Шестиугольник 35">
              <a:extLst>
                <a:ext uri="{FF2B5EF4-FFF2-40B4-BE49-F238E27FC236}">
                  <a16:creationId xmlns:a16="http://schemas.microsoft.com/office/drawing/2014/main" xmlns="" id="{E3FE9B03-9D22-4BC3-9438-F2A07616CE89}"/>
                </a:ext>
              </a:extLst>
            </p:cNvPr>
            <p:cNvSpPr/>
            <p:nvPr/>
          </p:nvSpPr>
          <p:spPr>
            <a:xfrm rot="1800000">
              <a:off x="9537813" y="3174635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Шестиугольник 36">
              <a:extLst>
                <a:ext uri="{FF2B5EF4-FFF2-40B4-BE49-F238E27FC236}">
                  <a16:creationId xmlns:a16="http://schemas.microsoft.com/office/drawing/2014/main" xmlns="" id="{CABC493D-0CDA-4BA3-9138-CB0B8AC118A6}"/>
                </a:ext>
              </a:extLst>
            </p:cNvPr>
            <p:cNvSpPr/>
            <p:nvPr/>
          </p:nvSpPr>
          <p:spPr>
            <a:xfrm rot="1800000">
              <a:off x="6975027" y="317463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Шестиугольник 37">
              <a:extLst>
                <a:ext uri="{FF2B5EF4-FFF2-40B4-BE49-F238E27FC236}">
                  <a16:creationId xmlns:a16="http://schemas.microsoft.com/office/drawing/2014/main" xmlns="" id="{8F87E274-CDFC-4133-8411-F353832CE8D5}"/>
                </a:ext>
              </a:extLst>
            </p:cNvPr>
            <p:cNvSpPr/>
            <p:nvPr/>
          </p:nvSpPr>
          <p:spPr>
            <a:xfrm rot="1800000">
              <a:off x="7615724" y="430708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Шестиугольник 38">
              <a:extLst>
                <a:ext uri="{FF2B5EF4-FFF2-40B4-BE49-F238E27FC236}">
                  <a16:creationId xmlns:a16="http://schemas.microsoft.com/office/drawing/2014/main" xmlns="" id="{8E462725-F554-444D-8703-F7C95F47B6E4}"/>
                </a:ext>
              </a:extLst>
            </p:cNvPr>
            <p:cNvSpPr/>
            <p:nvPr/>
          </p:nvSpPr>
          <p:spPr>
            <a:xfrm rot="1800000">
              <a:off x="8897117" y="429786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962891" y="1744855"/>
            <a:ext cx="11178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Загальні</a:t>
            </a:r>
            <a:r>
              <a:rPr lang="ru-RU" sz="2400" b="1" dirty="0"/>
              <a:t> </a:t>
            </a:r>
            <a:r>
              <a:rPr lang="ru-RU" sz="2400" b="1" dirty="0" err="1"/>
              <a:t>вимоги</a:t>
            </a:r>
            <a:r>
              <a:rPr lang="ru-RU" sz="2400" b="1" dirty="0"/>
              <a:t> </a:t>
            </a:r>
            <a:r>
              <a:rPr lang="ru-RU" sz="2400" b="1" dirty="0" err="1"/>
              <a:t>стосовно</a:t>
            </a:r>
            <a:r>
              <a:rPr lang="ru-RU" sz="2400" b="1" dirty="0"/>
              <a:t> </a:t>
            </a:r>
            <a:r>
              <a:rPr lang="ru-RU" sz="2400" b="1" dirty="0" err="1"/>
              <a:t>забезпечення</a:t>
            </a:r>
            <a:r>
              <a:rPr lang="ru-RU" sz="2400" b="1" dirty="0"/>
              <a:t> </a:t>
            </a:r>
            <a:r>
              <a:rPr lang="ru-RU" sz="2400" b="1" dirty="0" err="1" smtClean="0"/>
              <a:t>роботодавцями</a:t>
            </a:r>
            <a:endParaRPr lang="ru-RU" sz="2400" b="1" dirty="0" smtClean="0"/>
          </a:p>
          <a:p>
            <a:r>
              <a:rPr lang="ru-RU" sz="2400" b="1" dirty="0" err="1" smtClean="0"/>
              <a:t>охорони</a:t>
            </a:r>
            <a:r>
              <a:rPr lang="ru-RU" sz="2400" b="1" dirty="0" smtClean="0"/>
              <a:t> </a:t>
            </a:r>
            <a:r>
              <a:rPr lang="ru-RU" sz="2400" b="1" dirty="0" err="1"/>
              <a:t>праці</a:t>
            </a:r>
            <a:r>
              <a:rPr lang="ru-RU" sz="2400" b="1" dirty="0"/>
              <a:t> </a:t>
            </a:r>
            <a:r>
              <a:rPr lang="ru-RU" sz="2400" b="1" dirty="0" err="1"/>
              <a:t>працівників</a:t>
            </a:r>
            <a:r>
              <a:rPr lang="ru-RU" sz="2400" b="1" dirty="0"/>
              <a:t>, </a:t>
            </a:r>
            <a:r>
              <a:rPr lang="ru-RU" sz="2400" b="1" dirty="0" err="1"/>
              <a:t>затверджені</a:t>
            </a:r>
            <a:r>
              <a:rPr lang="ru-RU" sz="2400" b="1" dirty="0"/>
              <a:t> наказом </a:t>
            </a:r>
            <a:endParaRPr lang="ru-RU" sz="2400" b="1" dirty="0" smtClean="0"/>
          </a:p>
          <a:p>
            <a:r>
              <a:rPr lang="ru-RU" sz="2400" b="1" dirty="0" err="1" smtClean="0"/>
              <a:t>Міністерства</a:t>
            </a:r>
            <a:r>
              <a:rPr lang="ru-RU" sz="2400" b="1" dirty="0" smtClean="0"/>
              <a:t> </a:t>
            </a:r>
            <a:r>
              <a:rPr lang="ru-RU" sz="2400" b="1" dirty="0" err="1"/>
              <a:t>надзвичайних</a:t>
            </a:r>
            <a:r>
              <a:rPr lang="ru-RU" sz="2400" b="1" dirty="0"/>
              <a:t> </a:t>
            </a:r>
            <a:r>
              <a:rPr lang="ru-RU" sz="2400" b="1" dirty="0" err="1"/>
              <a:t>ситуацій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err="1" smtClean="0"/>
              <a:t>від</a:t>
            </a:r>
            <a:r>
              <a:rPr lang="ru-RU" sz="2400" b="1" dirty="0"/>
              <a:t> 25.01.2012 № 67.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E477AFC-3261-4E8E-AFE0-F2EC7EB78127}"/>
              </a:ext>
            </a:extLst>
          </p:cNvPr>
          <p:cNvSpPr txBox="1"/>
          <p:nvPr/>
        </p:nvSpPr>
        <p:spPr>
          <a:xfrm>
            <a:off x="174614" y="34801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prstClr val="white"/>
                </a:solidFill>
              </a:rPr>
              <a:t>9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9000"/>
            <a:ext cx="9516000" cy="66888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НОРМАТИВНІ ДОКУМЕНТИ (МОН)</a:t>
            </a:r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270827" y="3163294"/>
            <a:ext cx="613695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29848" y="323931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283107" y="1325134"/>
            <a:ext cx="613695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352307" y="140114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93248" y="4654799"/>
            <a:ext cx="613695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29812" y="473081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93283" y="5945930"/>
            <a:ext cx="613695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52307" y="602194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850785" y="57792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3F4C39-23A9-4584-A2F4-D4EAD417F8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0957" y="1105049"/>
            <a:ext cx="3961043" cy="4634419"/>
          </a:xfrm>
        </p:spPr>
      </p:pic>
      <p:sp>
        <p:nvSpPr>
          <p:cNvPr id="3" name="Прямоугольник 2"/>
          <p:cNvSpPr/>
          <p:nvPr/>
        </p:nvSpPr>
        <p:spPr>
          <a:xfrm>
            <a:off x="1034042" y="662485"/>
            <a:ext cx="70520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/>
              <a:t>Положення</a:t>
            </a:r>
            <a:r>
              <a:rPr lang="ru-RU" sz="2200" b="1" dirty="0"/>
              <a:t> про порядок </a:t>
            </a:r>
            <a:r>
              <a:rPr lang="ru-RU" sz="2200" b="1" dirty="0" err="1"/>
              <a:t>проведення</a:t>
            </a:r>
            <a:r>
              <a:rPr lang="ru-RU" sz="2200" b="1" dirty="0"/>
              <a:t> </a:t>
            </a:r>
            <a:r>
              <a:rPr lang="ru-RU" sz="2200" b="1" dirty="0" err="1"/>
              <a:t>навчання</a:t>
            </a:r>
            <a:r>
              <a:rPr lang="ru-RU" sz="2200" b="1" dirty="0"/>
              <a:t> і </a:t>
            </a:r>
            <a:r>
              <a:rPr lang="ru-RU" sz="2200" b="1" dirty="0" err="1"/>
              <a:t>перевірки</a:t>
            </a:r>
            <a:r>
              <a:rPr lang="ru-RU" sz="2200" b="1" dirty="0"/>
              <a:t> </a:t>
            </a:r>
            <a:r>
              <a:rPr lang="ru-RU" sz="2200" b="1" dirty="0" err="1"/>
              <a:t>знань</a:t>
            </a:r>
            <a:r>
              <a:rPr lang="ru-RU" sz="2200" b="1" dirty="0"/>
              <a:t> з </a:t>
            </a:r>
            <a:r>
              <a:rPr lang="ru-RU" sz="2200" b="1" dirty="0" err="1"/>
              <a:t>питань</a:t>
            </a:r>
            <a:r>
              <a:rPr lang="ru-RU" sz="2200" b="1" dirty="0"/>
              <a:t> </a:t>
            </a:r>
            <a:r>
              <a:rPr lang="ru-RU" sz="2200" b="1" dirty="0" err="1"/>
              <a:t>охорони</a:t>
            </a:r>
            <a:r>
              <a:rPr lang="ru-RU" sz="2200" b="1" dirty="0"/>
              <a:t> </a:t>
            </a:r>
            <a:r>
              <a:rPr lang="ru-RU" sz="2200" b="1" dirty="0" err="1"/>
              <a:t>праці</a:t>
            </a:r>
            <a:r>
              <a:rPr lang="ru-RU" sz="2200" b="1" dirty="0"/>
              <a:t> та </a:t>
            </a:r>
            <a:r>
              <a:rPr lang="ru-RU" sz="2200" b="1" dirty="0" err="1"/>
              <a:t>безпеки</a:t>
            </a:r>
            <a:r>
              <a:rPr lang="ru-RU" sz="2200" b="1" dirty="0"/>
              <a:t> </a:t>
            </a:r>
            <a:r>
              <a:rPr lang="ru-RU" sz="2200" b="1" dirty="0" err="1"/>
              <a:t>життєдіяльності</a:t>
            </a:r>
            <a:r>
              <a:rPr lang="ru-RU" sz="2200" b="1" dirty="0"/>
              <a:t> в закладах, </a:t>
            </a:r>
            <a:r>
              <a:rPr lang="ru-RU" sz="2200" b="1" dirty="0" err="1"/>
              <a:t>установах</a:t>
            </a:r>
            <a:r>
              <a:rPr lang="ru-RU" sz="2200" b="1" dirty="0"/>
              <a:t>, </a:t>
            </a:r>
            <a:r>
              <a:rPr lang="ru-RU" sz="2200" b="1" dirty="0" err="1"/>
              <a:t>організаціях</a:t>
            </a:r>
            <a:r>
              <a:rPr lang="ru-RU" sz="2200" b="1" dirty="0"/>
              <a:t>, </a:t>
            </a:r>
            <a:r>
              <a:rPr lang="ru-RU" sz="2200" b="1" dirty="0" err="1"/>
              <a:t>підприємствах</a:t>
            </a:r>
            <a:r>
              <a:rPr lang="ru-RU" sz="2200" b="1" dirty="0"/>
              <a:t>, </a:t>
            </a:r>
            <a:r>
              <a:rPr lang="ru-RU" sz="2200" b="1" dirty="0" err="1"/>
              <a:t>що</a:t>
            </a:r>
            <a:r>
              <a:rPr lang="ru-RU" sz="2200" b="1" dirty="0"/>
              <a:t> належать до </a:t>
            </a:r>
            <a:r>
              <a:rPr lang="ru-RU" sz="2200" b="1" dirty="0" err="1"/>
              <a:t>сфери</a:t>
            </a:r>
            <a:r>
              <a:rPr lang="ru-RU" sz="2200" b="1" dirty="0"/>
              <a:t> </a:t>
            </a:r>
            <a:r>
              <a:rPr lang="ru-RU" sz="2200" b="1" dirty="0" err="1"/>
              <a:t>управління</a:t>
            </a:r>
            <a:r>
              <a:rPr lang="ru-RU" sz="2200" b="1" dirty="0"/>
              <a:t> </a:t>
            </a:r>
            <a:r>
              <a:rPr lang="ru-RU" sz="2200" b="1" dirty="0" err="1"/>
              <a:t>Міністерства</a:t>
            </a:r>
            <a:r>
              <a:rPr lang="ru-RU" sz="2200" b="1" dirty="0"/>
              <a:t> </a:t>
            </a:r>
            <a:r>
              <a:rPr lang="ru-RU" sz="2200" b="1" dirty="0" err="1"/>
              <a:t>освіти</a:t>
            </a:r>
            <a:r>
              <a:rPr lang="ru-RU" sz="2200" b="1" dirty="0"/>
              <a:t> і науки </a:t>
            </a:r>
            <a:r>
              <a:rPr lang="ru-RU" sz="2200" b="1" dirty="0" err="1"/>
              <a:t>України</a:t>
            </a:r>
            <a:r>
              <a:rPr lang="ru-RU" sz="2200" b="1" dirty="0"/>
              <a:t>, </a:t>
            </a:r>
            <a:r>
              <a:rPr lang="ru-RU" sz="2200" b="1" dirty="0" err="1"/>
              <a:t>затверджене</a:t>
            </a:r>
            <a:r>
              <a:rPr lang="ru-RU" sz="2200" b="1" dirty="0"/>
              <a:t> наказом МОН </a:t>
            </a:r>
            <a:r>
              <a:rPr lang="ru-RU" sz="2200" b="1" dirty="0" err="1"/>
              <a:t>від</a:t>
            </a:r>
            <a:r>
              <a:rPr lang="ru-RU" sz="2200" b="1" dirty="0"/>
              <a:t> 18.04.2006 № 304 (у </a:t>
            </a:r>
            <a:r>
              <a:rPr lang="ru-RU" sz="2200" b="1" dirty="0" err="1"/>
              <a:t>редакції</a:t>
            </a:r>
            <a:r>
              <a:rPr lang="ru-RU" sz="2200" b="1" dirty="0"/>
              <a:t> наказу МОН </a:t>
            </a:r>
            <a:r>
              <a:rPr lang="ru-RU" sz="2200" b="1" dirty="0" err="1"/>
              <a:t>від</a:t>
            </a:r>
            <a:r>
              <a:rPr lang="ru-RU" sz="2200" b="1" dirty="0"/>
              <a:t> 22.11.2017 № 1514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1990" y="3008478"/>
            <a:ext cx="71420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/>
              <a:t>Положення</a:t>
            </a:r>
            <a:r>
              <a:rPr lang="ru-RU" sz="2200" b="1" dirty="0"/>
              <a:t> про </a:t>
            </a:r>
            <a:r>
              <a:rPr lang="ru-RU" sz="2200" b="1" dirty="0" err="1"/>
              <a:t>організацію</a:t>
            </a:r>
            <a:r>
              <a:rPr lang="ru-RU" sz="2200" b="1" dirty="0"/>
              <a:t> </a:t>
            </a:r>
            <a:r>
              <a:rPr lang="ru-RU" sz="2200" b="1" dirty="0" err="1"/>
              <a:t>роботи</a:t>
            </a:r>
            <a:r>
              <a:rPr lang="ru-RU" sz="2200" b="1" dirty="0"/>
              <a:t> з </a:t>
            </a:r>
            <a:r>
              <a:rPr lang="ru-RU" sz="2200" b="1" dirty="0" err="1"/>
              <a:t>охорони</a:t>
            </a:r>
            <a:r>
              <a:rPr lang="ru-RU" sz="2200" b="1" dirty="0"/>
              <a:t> </a:t>
            </a:r>
            <a:r>
              <a:rPr lang="ru-RU" sz="2200" b="1" dirty="0" err="1"/>
              <a:t>праці</a:t>
            </a:r>
            <a:r>
              <a:rPr lang="ru-RU" sz="2200" b="1" dirty="0"/>
              <a:t> та </a:t>
            </a:r>
            <a:r>
              <a:rPr lang="ru-RU" sz="2200" b="1" dirty="0" err="1"/>
              <a:t>безпеки</a:t>
            </a:r>
            <a:r>
              <a:rPr lang="ru-RU" sz="2200" b="1" dirty="0"/>
              <a:t> </a:t>
            </a:r>
            <a:r>
              <a:rPr lang="ru-RU" sz="2200" b="1" dirty="0" err="1"/>
              <a:t>життєдіяльності</a:t>
            </a:r>
            <a:r>
              <a:rPr lang="ru-RU" sz="2200" b="1" dirty="0"/>
              <a:t>  </a:t>
            </a:r>
            <a:r>
              <a:rPr lang="ru-RU" sz="2200" b="1" dirty="0" err="1"/>
              <a:t>учасників</a:t>
            </a:r>
            <a:r>
              <a:rPr lang="ru-RU" sz="2200" b="1" dirty="0"/>
              <a:t> </a:t>
            </a:r>
            <a:r>
              <a:rPr lang="ru-RU" sz="2200" b="1" dirty="0" err="1"/>
              <a:t>освітнього</a:t>
            </a:r>
            <a:r>
              <a:rPr lang="ru-RU" sz="2200" b="1" dirty="0"/>
              <a:t> </a:t>
            </a:r>
            <a:r>
              <a:rPr lang="ru-RU" sz="2200" b="1" dirty="0" err="1"/>
              <a:t>процесу</a:t>
            </a:r>
            <a:r>
              <a:rPr lang="ru-RU" sz="2200" b="1" dirty="0"/>
              <a:t> в </a:t>
            </a:r>
            <a:r>
              <a:rPr lang="ru-RU" sz="2200" b="1" dirty="0" err="1"/>
              <a:t>установах</a:t>
            </a:r>
            <a:r>
              <a:rPr lang="ru-RU" sz="2200" b="1" dirty="0"/>
              <a:t> і закладах </a:t>
            </a:r>
            <a:r>
              <a:rPr lang="ru-RU" sz="2200" b="1" dirty="0" err="1"/>
              <a:t>освіти</a:t>
            </a:r>
            <a:r>
              <a:rPr lang="ru-RU" sz="2200" b="1" dirty="0"/>
              <a:t>, </a:t>
            </a:r>
            <a:r>
              <a:rPr lang="ru-RU" sz="2200" b="1" dirty="0" err="1"/>
              <a:t>затверджене</a:t>
            </a:r>
            <a:r>
              <a:rPr lang="ru-RU" sz="2200" b="1" dirty="0"/>
              <a:t> наказом МОН </a:t>
            </a:r>
            <a:r>
              <a:rPr lang="ru-RU" sz="2200" b="1" dirty="0" err="1"/>
              <a:t>від</a:t>
            </a:r>
            <a:r>
              <a:rPr lang="ru-RU" sz="2200" b="1" dirty="0"/>
              <a:t> 26.12.2017 № 1669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3900" y="4372282"/>
            <a:ext cx="70520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/>
              <a:t>Положення</a:t>
            </a:r>
            <a:r>
              <a:rPr lang="ru-RU" sz="2200" b="1" dirty="0"/>
              <a:t> про порядок </a:t>
            </a:r>
            <a:r>
              <a:rPr lang="ru-RU" sz="2200" b="1" dirty="0" err="1"/>
              <a:t>розслідування</a:t>
            </a:r>
            <a:r>
              <a:rPr lang="ru-RU" sz="2200" b="1" dirty="0"/>
              <a:t> </a:t>
            </a:r>
            <a:r>
              <a:rPr lang="ru-RU" sz="2200" b="1" dirty="0" err="1"/>
              <a:t>нещасних</a:t>
            </a:r>
            <a:r>
              <a:rPr lang="ru-RU" sz="2200" b="1" dirty="0"/>
              <a:t> </a:t>
            </a:r>
            <a:r>
              <a:rPr lang="ru-RU" sz="2200" b="1" dirty="0" err="1"/>
              <a:t>випадків</a:t>
            </a:r>
            <a:r>
              <a:rPr lang="ru-RU" sz="2200" b="1" dirty="0"/>
              <a:t>, </a:t>
            </a:r>
            <a:r>
              <a:rPr lang="ru-RU" sz="2200" b="1" dirty="0" err="1"/>
              <a:t>що</a:t>
            </a:r>
            <a:r>
              <a:rPr lang="ru-RU" sz="2200" b="1" dirty="0"/>
              <a:t> </a:t>
            </a:r>
            <a:r>
              <a:rPr lang="ru-RU" sz="2200" b="1" dirty="0" err="1"/>
              <a:t>сталися</a:t>
            </a:r>
            <a:r>
              <a:rPr lang="ru-RU" sz="2200" b="1" dirty="0"/>
              <a:t> </a:t>
            </a:r>
            <a:r>
              <a:rPr lang="ru-RU" sz="2200" b="1" dirty="0" err="1"/>
              <a:t>із</a:t>
            </a:r>
            <a:r>
              <a:rPr lang="ru-RU" sz="2200" b="1" dirty="0"/>
              <a:t> </a:t>
            </a:r>
            <a:r>
              <a:rPr lang="ru-RU" sz="2200" b="1" dirty="0" err="1"/>
              <a:t>здобувачами</a:t>
            </a:r>
            <a:r>
              <a:rPr lang="ru-RU" sz="2200" b="1" dirty="0"/>
              <a:t> </a:t>
            </a:r>
            <a:r>
              <a:rPr lang="ru-RU" sz="2200" b="1" dirty="0" err="1"/>
              <a:t>освіти</a:t>
            </a:r>
            <a:r>
              <a:rPr lang="ru-RU" sz="2200" b="1" dirty="0"/>
              <a:t> </a:t>
            </a:r>
            <a:r>
              <a:rPr lang="ru-RU" sz="2200" b="1" dirty="0" err="1"/>
              <a:t>під</a:t>
            </a:r>
            <a:r>
              <a:rPr lang="ru-RU" sz="2200" b="1" dirty="0"/>
              <a:t> час </a:t>
            </a:r>
            <a:r>
              <a:rPr lang="ru-RU" sz="2200" b="1" dirty="0" err="1"/>
              <a:t>освітнього</a:t>
            </a:r>
            <a:r>
              <a:rPr lang="ru-RU" sz="2200" b="1" dirty="0"/>
              <a:t> </a:t>
            </a:r>
            <a:r>
              <a:rPr lang="ru-RU" sz="2200" b="1" dirty="0" err="1"/>
              <a:t>процесу</a:t>
            </a:r>
            <a:r>
              <a:rPr lang="ru-RU" sz="2200" b="1" dirty="0"/>
              <a:t>, </a:t>
            </a:r>
            <a:r>
              <a:rPr lang="ru-RU" sz="2200" b="1" dirty="0" err="1"/>
              <a:t>затверджене</a:t>
            </a:r>
            <a:r>
              <a:rPr lang="ru-RU" sz="2200" b="1" dirty="0"/>
              <a:t> наказом МОН </a:t>
            </a:r>
            <a:r>
              <a:rPr lang="ru-RU" sz="2200" b="1" dirty="0" err="1"/>
              <a:t>від</a:t>
            </a:r>
            <a:r>
              <a:rPr lang="ru-RU" sz="2200" b="1" dirty="0"/>
              <a:t> 16.05.2019 № 659.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23900" y="5742289"/>
            <a:ext cx="84920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Наказ МОН «Про </a:t>
            </a:r>
            <a:r>
              <a:rPr lang="ru-RU" sz="2200" b="1" dirty="0" err="1"/>
              <a:t>затвердження</a:t>
            </a:r>
            <a:r>
              <a:rPr lang="ru-RU" sz="2200" b="1" dirty="0"/>
              <a:t> </a:t>
            </a:r>
            <a:r>
              <a:rPr lang="ru-RU" sz="2200" b="1" dirty="0" err="1"/>
              <a:t>примірного</a:t>
            </a:r>
            <a:r>
              <a:rPr lang="ru-RU" sz="2200" b="1" dirty="0"/>
              <a:t> </a:t>
            </a:r>
            <a:r>
              <a:rPr lang="ru-RU" sz="2200" b="1" dirty="0" err="1"/>
              <a:t>тематичного</a:t>
            </a:r>
            <a:r>
              <a:rPr lang="ru-RU" sz="2200" b="1" dirty="0"/>
              <a:t> плану та </a:t>
            </a:r>
            <a:r>
              <a:rPr lang="ru-RU" sz="2200" b="1" dirty="0" err="1"/>
              <a:t>примірної</a:t>
            </a:r>
            <a:r>
              <a:rPr lang="ru-RU" sz="2200" b="1" dirty="0"/>
              <a:t> </a:t>
            </a:r>
            <a:r>
              <a:rPr lang="ru-RU" sz="2200" b="1" dirty="0" err="1"/>
              <a:t>програми</a:t>
            </a:r>
            <a:r>
              <a:rPr lang="ru-RU" sz="2200" b="1" dirty="0"/>
              <a:t> </a:t>
            </a:r>
            <a:r>
              <a:rPr lang="ru-RU" sz="2200" b="1" dirty="0" err="1"/>
              <a:t>навчання</a:t>
            </a:r>
            <a:r>
              <a:rPr lang="ru-RU" sz="2200" b="1" dirty="0"/>
              <a:t> з </a:t>
            </a:r>
            <a:r>
              <a:rPr lang="ru-RU" sz="2200" b="1" dirty="0" err="1"/>
              <a:t>питань</a:t>
            </a:r>
            <a:r>
              <a:rPr lang="ru-RU" sz="2200" b="1" dirty="0"/>
              <a:t> </a:t>
            </a:r>
            <a:r>
              <a:rPr lang="ru-RU" sz="2200" b="1" dirty="0" err="1"/>
              <a:t>охорони</a:t>
            </a:r>
            <a:r>
              <a:rPr lang="ru-RU" sz="2200" b="1" dirty="0"/>
              <a:t> </a:t>
            </a:r>
            <a:r>
              <a:rPr lang="ru-RU" sz="2200" b="1" dirty="0" err="1"/>
              <a:t>праці</a:t>
            </a:r>
            <a:r>
              <a:rPr lang="ru-RU" sz="2200" b="1" dirty="0"/>
              <a:t> та </a:t>
            </a:r>
            <a:r>
              <a:rPr lang="ru-RU" sz="2200" b="1" dirty="0" err="1"/>
              <a:t>безпеки</a:t>
            </a:r>
            <a:r>
              <a:rPr lang="ru-RU" sz="2200" b="1" dirty="0"/>
              <a:t> </a:t>
            </a:r>
            <a:r>
              <a:rPr lang="ru-RU" sz="2200" b="1" dirty="0" err="1"/>
              <a:t>життєдіяльності</a:t>
            </a:r>
            <a:r>
              <a:rPr lang="ru-RU" sz="2200" b="1" dirty="0"/>
              <a:t>» </a:t>
            </a:r>
            <a:r>
              <a:rPr lang="ru-RU" sz="2200" b="1" dirty="0" err="1"/>
              <a:t>від</a:t>
            </a:r>
            <a:r>
              <a:rPr lang="ru-RU" sz="2200" b="1" dirty="0"/>
              <a:t> 31.01.2019  № 97</a:t>
            </a:r>
          </a:p>
        </p:txBody>
      </p:sp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-Septemb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scalus template">
  <a:themeElements>
    <a:clrScheme name="Custom 347">
      <a:dk1>
        <a:srgbClr val="004C52"/>
      </a:dk1>
      <a:lt1>
        <a:srgbClr val="FFFFFF"/>
      </a:lt1>
      <a:dk2>
        <a:srgbClr val="788788"/>
      </a:dk2>
      <a:lt2>
        <a:srgbClr val="D7EEEC"/>
      </a:lt2>
      <a:accent1>
        <a:srgbClr val="004C52"/>
      </a:accent1>
      <a:accent2>
        <a:srgbClr val="00AE9D"/>
      </a:accent2>
      <a:accent3>
        <a:srgbClr val="4BD3B0"/>
      </a:accent3>
      <a:accent4>
        <a:srgbClr val="68DD6B"/>
      </a:accent4>
      <a:accent5>
        <a:srgbClr val="ABE33F"/>
      </a:accent5>
      <a:accent6>
        <a:srgbClr val="DBEEA6"/>
      </a:accent6>
      <a:hlink>
        <a:srgbClr val="004C5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1747</Words>
  <Application>Microsoft Office PowerPoint</Application>
  <PresentationFormat>Произвольный</PresentationFormat>
  <Paragraphs>248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Тема Office</vt:lpstr>
      <vt:lpstr>4_Тема Office</vt:lpstr>
      <vt:lpstr>7_Тема Office</vt:lpstr>
      <vt:lpstr>11_Тема Office</vt:lpstr>
      <vt:lpstr>1-September</vt:lpstr>
      <vt:lpstr>Escalus template</vt:lpstr>
      <vt:lpstr>Презентация PowerPoint</vt:lpstr>
      <vt:lpstr>НОРМАТИВНІ ДОКУМЕНТИ</vt:lpstr>
      <vt:lpstr>Закон України “Про освіту”</vt:lpstr>
      <vt:lpstr>Закон України “Про освіту”</vt:lpstr>
      <vt:lpstr>Презентация PowerPoint</vt:lpstr>
      <vt:lpstr>НОРМАТИВНІ ДОКУМЕНТИ (постанови КМУ)</vt:lpstr>
      <vt:lpstr>НОРМАТИВНІ                        ДОКУМЕНТИ</vt:lpstr>
      <vt:lpstr>      НОРМАТИВНІ                                                                ДОКУМЕНТИ </vt:lpstr>
      <vt:lpstr>НОРМАТИВНІ ДОКУМЕНТИ (МОН)</vt:lpstr>
      <vt:lpstr>Презентация PowerPoint</vt:lpstr>
      <vt:lpstr>Контроль здійснюється за дотриманням працівниками школи</vt:lpstr>
      <vt:lpstr>Результати контролю аналізуються:</vt:lpstr>
      <vt:lpstr>Презентация PowerPoint</vt:lpstr>
      <vt:lpstr>Презентация PowerPoint</vt:lpstr>
      <vt:lpstr>Видаємо накази з охорони праці</vt:lpstr>
      <vt:lpstr>Видаємо накази з охорони праці</vt:lpstr>
      <vt:lpstr>Видаємо накази з охорони праці</vt:lpstr>
      <vt:lpstr>Навчання з охорони праці та безпеки життєдіяльності</vt:lpstr>
      <vt:lpstr>Перевірка знань з питань охорони  праці та безпеки життєдіяльності</vt:lpstr>
      <vt:lpstr>Що нового у законодавстві</vt:lpstr>
      <vt:lpstr>Що нового у законодавстві</vt:lpstr>
      <vt:lpstr>Презентация PowerPoint</vt:lpstr>
      <vt:lpstr>МАТЕРІАЛИ РОЗМІЩЕНО:</vt:lpstr>
      <vt:lpstr>ДЯКУЮ!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ALUONA</cp:lastModifiedBy>
  <cp:revision>87</cp:revision>
  <dcterms:created xsi:type="dcterms:W3CDTF">2020-11-01T12:52:57Z</dcterms:created>
  <dcterms:modified xsi:type="dcterms:W3CDTF">2021-10-04T07:13:21Z</dcterms:modified>
</cp:coreProperties>
</file>